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>
      <p:cViewPr>
        <p:scale>
          <a:sx n="93" d="100"/>
          <a:sy n="93" d="100"/>
        </p:scale>
        <p:origin x="132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7E5B9-6106-4D03-B85D-ED016C714619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E5C409C-2907-4B78-A49A-4B3D0096FD14}">
      <dgm:prSet/>
      <dgm:spPr/>
      <dgm:t>
        <a:bodyPr/>
        <a:lstStyle/>
        <a:p>
          <a:r>
            <a:rPr lang="en-US" b="1"/>
            <a:t>Uitdagingen en oplossingen op training!</a:t>
          </a:r>
          <a:endParaRPr lang="en-US"/>
        </a:p>
      </dgm:t>
    </dgm:pt>
    <dgm:pt modelId="{AD053F3C-3D83-4338-8079-7676A9034F6C}" type="parTrans" cxnId="{242C3C4C-6ECD-4F60-BA70-D392B4F0C08C}">
      <dgm:prSet/>
      <dgm:spPr/>
      <dgm:t>
        <a:bodyPr/>
        <a:lstStyle/>
        <a:p>
          <a:endParaRPr lang="en-US"/>
        </a:p>
      </dgm:t>
    </dgm:pt>
    <dgm:pt modelId="{22BFE9DD-92CF-49B4-9C1B-204D070B568B}" type="sibTrans" cxnId="{242C3C4C-6ECD-4F60-BA70-D392B4F0C08C}">
      <dgm:prSet/>
      <dgm:spPr/>
      <dgm:t>
        <a:bodyPr/>
        <a:lstStyle/>
        <a:p>
          <a:endParaRPr lang="en-US"/>
        </a:p>
      </dgm:t>
    </dgm:pt>
    <dgm:pt modelId="{F58877BC-FF06-45C6-9B16-50FB3E200804}">
      <dgm:prSet/>
      <dgm:spPr/>
      <dgm:t>
        <a:bodyPr/>
        <a:lstStyle/>
        <a:p>
          <a:r>
            <a:rPr lang="en-US" b="1" i="0"/>
            <a:t>Gebrek aan Relevantie en Context</a:t>
          </a:r>
          <a:endParaRPr lang="en-US"/>
        </a:p>
      </dgm:t>
    </dgm:pt>
    <dgm:pt modelId="{2C88C18C-C028-46B5-8312-C582297FCA3F}" type="parTrans" cxnId="{D2993195-353D-4E24-A8E1-BCCD01D6D1DE}">
      <dgm:prSet/>
      <dgm:spPr/>
      <dgm:t>
        <a:bodyPr/>
        <a:lstStyle/>
        <a:p>
          <a:endParaRPr lang="en-US"/>
        </a:p>
      </dgm:t>
    </dgm:pt>
    <dgm:pt modelId="{C6CAF585-C43E-4746-ADCA-1C12238E6AE3}" type="sibTrans" cxnId="{D2993195-353D-4E24-A8E1-BCCD01D6D1DE}">
      <dgm:prSet/>
      <dgm:spPr/>
      <dgm:t>
        <a:bodyPr/>
        <a:lstStyle/>
        <a:p>
          <a:endParaRPr lang="en-US"/>
        </a:p>
      </dgm:t>
    </dgm:pt>
    <dgm:pt modelId="{D73B99F1-1182-41F2-83FD-5D1FDFC81F25}">
      <dgm:prSet/>
      <dgm:spPr/>
      <dgm:t>
        <a:bodyPr/>
        <a:lstStyle/>
        <a:p>
          <a:r>
            <a:rPr lang="en-US" b="1" i="0"/>
            <a:t>Uitdaging</a:t>
          </a:r>
          <a:r>
            <a:rPr lang="en-US" b="0" i="0"/>
            <a:t>: Als de training niet nauw aansluit bij de dagelijkse taken en uitdagingen van de medewerkers, kan het moeilijk zijn om de inhoud direct toe te passen.</a:t>
          </a:r>
          <a:endParaRPr lang="en-US"/>
        </a:p>
      </dgm:t>
    </dgm:pt>
    <dgm:pt modelId="{56F167ED-7553-4E13-AA2B-08BF1317A459}" type="parTrans" cxnId="{17CD97D3-0E9E-4402-A2EC-DE763AC0D752}">
      <dgm:prSet/>
      <dgm:spPr/>
      <dgm:t>
        <a:bodyPr/>
        <a:lstStyle/>
        <a:p>
          <a:endParaRPr lang="en-US"/>
        </a:p>
      </dgm:t>
    </dgm:pt>
    <dgm:pt modelId="{94663D60-117A-4416-8CE9-3B24D472386F}" type="sibTrans" cxnId="{17CD97D3-0E9E-4402-A2EC-DE763AC0D752}">
      <dgm:prSet/>
      <dgm:spPr/>
      <dgm:t>
        <a:bodyPr/>
        <a:lstStyle/>
        <a:p>
          <a:endParaRPr lang="en-US"/>
        </a:p>
      </dgm:t>
    </dgm:pt>
    <dgm:pt modelId="{0FA97F1C-9931-48E4-AEAB-1D2AE35DA1E4}">
      <dgm:prSet/>
      <dgm:spPr/>
      <dgm:t>
        <a:bodyPr/>
        <a:lstStyle/>
        <a:p>
          <a:r>
            <a:rPr lang="en-US" b="1" i="0"/>
            <a:t>Oplossing</a:t>
          </a:r>
          <a:r>
            <a:rPr lang="en-US" b="0" i="0"/>
            <a:t>: Trainingen moeten worden afgestemd op de specifieke behoeften van het bedrijf en de deelnemers, met een duidelijke link naar hun werkomgeving en concrete situaties.</a:t>
          </a:r>
          <a:endParaRPr lang="en-US"/>
        </a:p>
      </dgm:t>
    </dgm:pt>
    <dgm:pt modelId="{98B14D45-93EA-491D-BBB7-0B08B94DCF76}" type="parTrans" cxnId="{49D9F6A1-E699-4E1E-9C90-3DAA1C0845B8}">
      <dgm:prSet/>
      <dgm:spPr/>
      <dgm:t>
        <a:bodyPr/>
        <a:lstStyle/>
        <a:p>
          <a:endParaRPr lang="en-US"/>
        </a:p>
      </dgm:t>
    </dgm:pt>
    <dgm:pt modelId="{1699C9FB-9F37-4B98-9256-1BE18AE0CDA3}" type="sibTrans" cxnId="{49D9F6A1-E699-4E1E-9C90-3DAA1C0845B8}">
      <dgm:prSet/>
      <dgm:spPr/>
      <dgm:t>
        <a:bodyPr/>
        <a:lstStyle/>
        <a:p>
          <a:endParaRPr lang="en-US"/>
        </a:p>
      </dgm:t>
    </dgm:pt>
    <dgm:pt modelId="{B7A387EC-4909-420A-8E34-A6DA35761E23}">
      <dgm:prSet/>
      <dgm:spPr/>
      <dgm:t>
        <a:bodyPr/>
        <a:lstStyle/>
        <a:p>
          <a:r>
            <a:rPr lang="en-US" b="1" i="0"/>
            <a:t>Gebrek aan Betrokkenheid</a:t>
          </a:r>
          <a:endParaRPr lang="en-US"/>
        </a:p>
      </dgm:t>
    </dgm:pt>
    <dgm:pt modelId="{C611321B-D482-46F5-8D9E-7C0ABF05108E}" type="parTrans" cxnId="{7D49AEC4-48E8-475D-BEC3-8F17590C5D7B}">
      <dgm:prSet/>
      <dgm:spPr/>
      <dgm:t>
        <a:bodyPr/>
        <a:lstStyle/>
        <a:p>
          <a:endParaRPr lang="en-US"/>
        </a:p>
      </dgm:t>
    </dgm:pt>
    <dgm:pt modelId="{485BC7CF-7E84-4A58-BAF5-C95EC9C30BFB}" type="sibTrans" cxnId="{7D49AEC4-48E8-475D-BEC3-8F17590C5D7B}">
      <dgm:prSet/>
      <dgm:spPr/>
      <dgm:t>
        <a:bodyPr/>
        <a:lstStyle/>
        <a:p>
          <a:endParaRPr lang="en-US"/>
        </a:p>
      </dgm:t>
    </dgm:pt>
    <dgm:pt modelId="{1B0E3F6E-4658-4EA3-8CBC-6E47A96CE3F7}">
      <dgm:prSet/>
      <dgm:spPr/>
      <dgm:t>
        <a:bodyPr/>
        <a:lstStyle/>
        <a:p>
          <a:r>
            <a:rPr lang="en-US" b="1" i="0"/>
            <a:t>Uitdaging</a:t>
          </a:r>
          <a:r>
            <a:rPr lang="en-US" b="0" i="0"/>
            <a:t>: Medewerkers kunnen zich snel vervelen of niet betrokken raken bij traditionele trainingen, vooral als deze te theoretisch zijn of niet interactief genoeg</a:t>
          </a:r>
          <a:endParaRPr lang="en-US"/>
        </a:p>
      </dgm:t>
    </dgm:pt>
    <dgm:pt modelId="{525B81A1-5CC7-4613-8033-84ACF5D753EB}" type="parTrans" cxnId="{9AB6E5A8-3B08-49FC-B327-E17BC6D71145}">
      <dgm:prSet/>
      <dgm:spPr/>
      <dgm:t>
        <a:bodyPr/>
        <a:lstStyle/>
        <a:p>
          <a:endParaRPr lang="en-US"/>
        </a:p>
      </dgm:t>
    </dgm:pt>
    <dgm:pt modelId="{819B77A3-E274-4036-A1B4-7B61AC00144F}" type="sibTrans" cxnId="{9AB6E5A8-3B08-49FC-B327-E17BC6D71145}">
      <dgm:prSet/>
      <dgm:spPr/>
      <dgm:t>
        <a:bodyPr/>
        <a:lstStyle/>
        <a:p>
          <a:endParaRPr lang="en-US"/>
        </a:p>
      </dgm:t>
    </dgm:pt>
    <dgm:pt modelId="{6DD78786-8B1C-4BCE-9033-CB0FE6F3C63C}">
      <dgm:prSet/>
      <dgm:spPr/>
      <dgm:t>
        <a:bodyPr/>
        <a:lstStyle/>
        <a:p>
          <a:r>
            <a:rPr lang="en-US" b="1" i="0"/>
            <a:t>Oplossing</a:t>
          </a:r>
          <a:r>
            <a:rPr lang="en-US" b="0" i="0"/>
            <a:t>: Gebruik (inter)actieve leermethoden, zoals Peer 2 Peer, praktijkcases, en groepsactiviteiten, om de betrokkenheid te vergroten.</a:t>
          </a:r>
          <a:endParaRPr lang="en-US"/>
        </a:p>
      </dgm:t>
    </dgm:pt>
    <dgm:pt modelId="{05074594-D00C-4904-9634-3EA52B8E74FF}" type="parTrans" cxnId="{E6ECCCDC-DA5B-4458-8B4D-04ED5D947ED2}">
      <dgm:prSet/>
      <dgm:spPr/>
      <dgm:t>
        <a:bodyPr/>
        <a:lstStyle/>
        <a:p>
          <a:endParaRPr lang="en-US"/>
        </a:p>
      </dgm:t>
    </dgm:pt>
    <dgm:pt modelId="{D99B10AE-8543-4737-B605-D11FAA47C505}" type="sibTrans" cxnId="{E6ECCCDC-DA5B-4458-8B4D-04ED5D947ED2}">
      <dgm:prSet/>
      <dgm:spPr/>
      <dgm:t>
        <a:bodyPr/>
        <a:lstStyle/>
        <a:p>
          <a:endParaRPr lang="en-US"/>
        </a:p>
      </dgm:t>
    </dgm:pt>
    <dgm:pt modelId="{BDF42A22-A3EB-4985-8248-5A25F1C07A7B}">
      <dgm:prSet/>
      <dgm:spPr/>
      <dgm:t>
        <a:bodyPr/>
        <a:lstStyle/>
        <a:p>
          <a:r>
            <a:rPr lang="en-US" b="1" i="0"/>
            <a:t>Onvoldoende Opvolging en Ondersteuning</a:t>
          </a:r>
          <a:endParaRPr lang="en-US"/>
        </a:p>
      </dgm:t>
    </dgm:pt>
    <dgm:pt modelId="{DA575079-52EA-40D3-B578-A062BF576F26}" type="parTrans" cxnId="{B72CAA4C-38C7-4CA1-AEAA-664038B1BFBB}">
      <dgm:prSet/>
      <dgm:spPr/>
      <dgm:t>
        <a:bodyPr/>
        <a:lstStyle/>
        <a:p>
          <a:endParaRPr lang="en-US"/>
        </a:p>
      </dgm:t>
    </dgm:pt>
    <dgm:pt modelId="{445AF979-3032-4ACB-832A-2EC421AE33EE}" type="sibTrans" cxnId="{B72CAA4C-38C7-4CA1-AEAA-664038B1BFBB}">
      <dgm:prSet/>
      <dgm:spPr/>
      <dgm:t>
        <a:bodyPr/>
        <a:lstStyle/>
        <a:p>
          <a:endParaRPr lang="en-US"/>
        </a:p>
      </dgm:t>
    </dgm:pt>
    <dgm:pt modelId="{3E551D01-E0F2-4DF6-9F67-1F89B27A799D}">
      <dgm:prSet/>
      <dgm:spPr/>
      <dgm:t>
        <a:bodyPr/>
        <a:lstStyle/>
        <a:p>
          <a:r>
            <a:rPr lang="en-US" b="1" i="0"/>
            <a:t>Uitdaging</a:t>
          </a:r>
          <a:r>
            <a:rPr lang="en-US" b="0" i="0"/>
            <a:t>: Trainingen zijn vaak losstaande evenementen, zonder een vervolg of langdurige ondersteuning om het geleerde te integreren in het dagelijkse werk..</a:t>
          </a:r>
          <a:endParaRPr lang="en-US"/>
        </a:p>
      </dgm:t>
    </dgm:pt>
    <dgm:pt modelId="{96E2A850-0F02-4404-9912-735B1641E03C}" type="parTrans" cxnId="{54C061F9-7E08-43D5-867E-30A4783F6366}">
      <dgm:prSet/>
      <dgm:spPr/>
      <dgm:t>
        <a:bodyPr/>
        <a:lstStyle/>
        <a:p>
          <a:endParaRPr lang="en-US"/>
        </a:p>
      </dgm:t>
    </dgm:pt>
    <dgm:pt modelId="{F7D2A4B7-93C3-4DC7-9C32-3543F9627590}" type="sibTrans" cxnId="{54C061F9-7E08-43D5-867E-30A4783F6366}">
      <dgm:prSet/>
      <dgm:spPr/>
      <dgm:t>
        <a:bodyPr/>
        <a:lstStyle/>
        <a:p>
          <a:endParaRPr lang="en-US"/>
        </a:p>
      </dgm:t>
    </dgm:pt>
    <dgm:pt modelId="{D3D84AC2-31A0-4ECC-ACC9-BEF256CC5CF7}">
      <dgm:prSet/>
      <dgm:spPr/>
      <dgm:t>
        <a:bodyPr/>
        <a:lstStyle/>
        <a:p>
          <a:r>
            <a:rPr lang="en-US" b="1" i="0"/>
            <a:t>Oplossing</a:t>
          </a:r>
          <a:r>
            <a:rPr lang="en-US" b="0" i="0"/>
            <a:t>: Zorg voor follow-up sessies, coaching, of feedback en dialoog mechanismen om de toepassing van de geleerde vaardigheden te waarborgen. Een goed gestructureerd actieplan na de training is cruciaal.</a:t>
          </a:r>
          <a:endParaRPr lang="en-US"/>
        </a:p>
      </dgm:t>
    </dgm:pt>
    <dgm:pt modelId="{785A7E55-49E8-4BB7-A5BF-6FB2447A6EF4}" type="parTrans" cxnId="{13E2D10D-551B-4C10-B8E9-BBEED044AB38}">
      <dgm:prSet/>
      <dgm:spPr/>
      <dgm:t>
        <a:bodyPr/>
        <a:lstStyle/>
        <a:p>
          <a:endParaRPr lang="en-US"/>
        </a:p>
      </dgm:t>
    </dgm:pt>
    <dgm:pt modelId="{95FF79B8-E57D-4148-8548-72459F714A9B}" type="sibTrans" cxnId="{13E2D10D-551B-4C10-B8E9-BBEED044AB38}">
      <dgm:prSet/>
      <dgm:spPr/>
      <dgm:t>
        <a:bodyPr/>
        <a:lstStyle/>
        <a:p>
          <a:endParaRPr lang="en-US"/>
        </a:p>
      </dgm:t>
    </dgm:pt>
    <dgm:pt modelId="{4691E64E-6D46-4458-B031-27257ABC24FF}">
      <dgm:prSet/>
      <dgm:spPr/>
      <dgm:t>
        <a:bodyPr/>
        <a:lstStyle/>
        <a:p>
          <a:r>
            <a:rPr lang="en-US" b="1" i="0"/>
            <a:t>Gebrek aan Managementondersteuning</a:t>
          </a:r>
          <a:endParaRPr lang="en-US"/>
        </a:p>
      </dgm:t>
    </dgm:pt>
    <dgm:pt modelId="{3155F77A-9E55-4702-8E8E-BD78030F8687}" type="parTrans" cxnId="{637AF76E-6E6F-4984-90BA-784D8F4BB0B4}">
      <dgm:prSet/>
      <dgm:spPr/>
      <dgm:t>
        <a:bodyPr/>
        <a:lstStyle/>
        <a:p>
          <a:endParaRPr lang="en-US"/>
        </a:p>
      </dgm:t>
    </dgm:pt>
    <dgm:pt modelId="{CE1EB58B-AACF-4F7F-A354-9A88B10807A7}" type="sibTrans" cxnId="{637AF76E-6E6F-4984-90BA-784D8F4BB0B4}">
      <dgm:prSet/>
      <dgm:spPr/>
      <dgm:t>
        <a:bodyPr/>
        <a:lstStyle/>
        <a:p>
          <a:endParaRPr lang="en-US"/>
        </a:p>
      </dgm:t>
    </dgm:pt>
    <dgm:pt modelId="{E7215A93-64DF-4B88-91F5-20E808E61A3E}">
      <dgm:prSet/>
      <dgm:spPr/>
      <dgm:t>
        <a:bodyPr/>
        <a:lstStyle/>
        <a:p>
          <a:r>
            <a:rPr lang="en-US" b="1" i="0"/>
            <a:t>Uitdaging</a:t>
          </a:r>
          <a:r>
            <a:rPr lang="en-US" b="0" i="0"/>
            <a:t>: Als leidinggevenden niet betrokken zijn bij het trainingsproces of het belang ervan niet erkennen, kan dit leiden tot een gebrek aan motivatie onder medewerkers.</a:t>
          </a:r>
          <a:endParaRPr lang="en-US"/>
        </a:p>
      </dgm:t>
    </dgm:pt>
    <dgm:pt modelId="{0963E617-BC00-43F0-936A-E62C3A52C788}" type="parTrans" cxnId="{AD8CF107-470B-49C0-83FB-AA5D2464E578}">
      <dgm:prSet/>
      <dgm:spPr/>
      <dgm:t>
        <a:bodyPr/>
        <a:lstStyle/>
        <a:p>
          <a:endParaRPr lang="en-US"/>
        </a:p>
      </dgm:t>
    </dgm:pt>
    <dgm:pt modelId="{2C2098AA-B1F0-4D15-BDD3-B3383F599319}" type="sibTrans" cxnId="{AD8CF107-470B-49C0-83FB-AA5D2464E578}">
      <dgm:prSet/>
      <dgm:spPr/>
      <dgm:t>
        <a:bodyPr/>
        <a:lstStyle/>
        <a:p>
          <a:endParaRPr lang="en-US"/>
        </a:p>
      </dgm:t>
    </dgm:pt>
    <dgm:pt modelId="{047AEC39-09F0-441A-81F2-D179EFE5443E}">
      <dgm:prSet/>
      <dgm:spPr/>
      <dgm:t>
        <a:bodyPr/>
        <a:lstStyle/>
        <a:p>
          <a:r>
            <a:rPr lang="en-US" b="1" i="0"/>
            <a:t>Oplossing</a:t>
          </a:r>
          <a:r>
            <a:rPr lang="en-US" b="0" i="0"/>
            <a:t>: Betrek het management actief bij het plannen, leren, ondersteunen en opvolgen van trainingen. Leidinggevenden moeten zorgen voor een omgeving waarin het geleerde wordt toegepast.</a:t>
          </a:r>
          <a:endParaRPr lang="en-US"/>
        </a:p>
      </dgm:t>
    </dgm:pt>
    <dgm:pt modelId="{909E464A-0C8D-488E-8BFA-827D4B1EA35C}" type="parTrans" cxnId="{DBD61947-E003-4F9E-BBDC-899CC9BFB28C}">
      <dgm:prSet/>
      <dgm:spPr/>
      <dgm:t>
        <a:bodyPr/>
        <a:lstStyle/>
        <a:p>
          <a:endParaRPr lang="en-US"/>
        </a:p>
      </dgm:t>
    </dgm:pt>
    <dgm:pt modelId="{90525F22-D046-437E-8344-C4E6BECE041E}" type="sibTrans" cxnId="{DBD61947-E003-4F9E-BBDC-899CC9BFB28C}">
      <dgm:prSet/>
      <dgm:spPr/>
      <dgm:t>
        <a:bodyPr/>
        <a:lstStyle/>
        <a:p>
          <a:endParaRPr lang="en-US"/>
        </a:p>
      </dgm:t>
    </dgm:pt>
    <dgm:pt modelId="{1216A0AE-260B-406B-8051-8FE7958596DD}">
      <dgm:prSet/>
      <dgm:spPr/>
      <dgm:t>
        <a:bodyPr/>
        <a:lstStyle/>
        <a:p>
          <a:r>
            <a:rPr lang="en-US" b="1" i="0"/>
            <a:t>Geen Aansluiting bij Leerstijlen</a:t>
          </a:r>
          <a:endParaRPr lang="en-US"/>
        </a:p>
      </dgm:t>
    </dgm:pt>
    <dgm:pt modelId="{C2942112-FB6E-474B-B663-1AA14F7A8ACB}" type="parTrans" cxnId="{AF19E87C-1E43-4319-963A-3254C74292BD}">
      <dgm:prSet/>
      <dgm:spPr/>
      <dgm:t>
        <a:bodyPr/>
        <a:lstStyle/>
        <a:p>
          <a:endParaRPr lang="en-US"/>
        </a:p>
      </dgm:t>
    </dgm:pt>
    <dgm:pt modelId="{6EFEBB5B-72D5-4D27-8D0C-74A94043DD31}" type="sibTrans" cxnId="{AF19E87C-1E43-4319-963A-3254C74292BD}">
      <dgm:prSet/>
      <dgm:spPr/>
      <dgm:t>
        <a:bodyPr/>
        <a:lstStyle/>
        <a:p>
          <a:endParaRPr lang="en-US"/>
        </a:p>
      </dgm:t>
    </dgm:pt>
    <dgm:pt modelId="{77772CBF-3765-424C-9495-F2DD2C7FBC0B}">
      <dgm:prSet/>
      <dgm:spPr/>
      <dgm:t>
        <a:bodyPr/>
        <a:lstStyle/>
        <a:p>
          <a:r>
            <a:rPr lang="en-US" b="1" i="0"/>
            <a:t>Uitdaging</a:t>
          </a:r>
          <a:r>
            <a:rPr lang="en-US" b="0" i="0"/>
            <a:t>: Niet alle deelnemers leren op dezelfde manier, en een one-size-fits-all-benadering kan de effectiviteit beperken.</a:t>
          </a:r>
          <a:endParaRPr lang="en-US"/>
        </a:p>
      </dgm:t>
    </dgm:pt>
    <dgm:pt modelId="{3B271F54-EDDA-499B-AECB-CB8726989833}" type="parTrans" cxnId="{3D00C1C4-87D2-4FB5-83A3-ABB02618A70E}">
      <dgm:prSet/>
      <dgm:spPr/>
      <dgm:t>
        <a:bodyPr/>
        <a:lstStyle/>
        <a:p>
          <a:endParaRPr lang="en-US"/>
        </a:p>
      </dgm:t>
    </dgm:pt>
    <dgm:pt modelId="{45C53D7F-D1C2-45C1-811C-259B517700C5}" type="sibTrans" cxnId="{3D00C1C4-87D2-4FB5-83A3-ABB02618A70E}">
      <dgm:prSet/>
      <dgm:spPr/>
      <dgm:t>
        <a:bodyPr/>
        <a:lstStyle/>
        <a:p>
          <a:endParaRPr lang="en-US"/>
        </a:p>
      </dgm:t>
    </dgm:pt>
    <dgm:pt modelId="{EBEA5D46-F588-473B-8AB9-524D7FA3C1B4}">
      <dgm:prSet/>
      <dgm:spPr/>
      <dgm:t>
        <a:bodyPr/>
        <a:lstStyle/>
        <a:p>
          <a:r>
            <a:rPr lang="en-US" b="1" i="0"/>
            <a:t>Oplossing</a:t>
          </a:r>
          <a:r>
            <a:rPr lang="en-US" b="0" i="0"/>
            <a:t>: Zorg voor een gevarieerde aanpak in de trainingsmethode, waarbij rekening wordt gehouden met verschillende leerstijlen, zoals verwoord in het TMA talent artikel; Leerstijl.</a:t>
          </a:r>
          <a:endParaRPr lang="en-US"/>
        </a:p>
      </dgm:t>
    </dgm:pt>
    <dgm:pt modelId="{59AE85AF-B950-40F3-9000-7EC256B5126A}" type="parTrans" cxnId="{AC94ADB7-FD62-40E6-8172-B7947BA1B2EB}">
      <dgm:prSet/>
      <dgm:spPr/>
      <dgm:t>
        <a:bodyPr/>
        <a:lstStyle/>
        <a:p>
          <a:endParaRPr lang="en-US"/>
        </a:p>
      </dgm:t>
    </dgm:pt>
    <dgm:pt modelId="{3A1D9FCD-C66E-44F4-A8D9-89A372B6CBB9}" type="sibTrans" cxnId="{AC94ADB7-FD62-40E6-8172-B7947BA1B2EB}">
      <dgm:prSet/>
      <dgm:spPr/>
      <dgm:t>
        <a:bodyPr/>
        <a:lstStyle/>
        <a:p>
          <a:endParaRPr lang="en-US"/>
        </a:p>
      </dgm:t>
    </dgm:pt>
    <dgm:pt modelId="{61C5B0F6-6DC1-4A9D-BDB9-91CE1107BB75}">
      <dgm:prSet/>
      <dgm:spPr/>
      <dgm:t>
        <a:bodyPr/>
        <a:lstStyle/>
        <a:p>
          <a:r>
            <a:rPr lang="en-US" b="1" i="0"/>
            <a:t>Te Weinig Tijd of Prioriteit</a:t>
          </a:r>
          <a:endParaRPr lang="en-US"/>
        </a:p>
      </dgm:t>
    </dgm:pt>
    <dgm:pt modelId="{B159201D-8316-4505-ACD3-2FF2E744C26F}" type="parTrans" cxnId="{1C298DC6-A0F0-4FB7-BF0B-4E1222736D12}">
      <dgm:prSet/>
      <dgm:spPr/>
      <dgm:t>
        <a:bodyPr/>
        <a:lstStyle/>
        <a:p>
          <a:endParaRPr lang="en-US"/>
        </a:p>
      </dgm:t>
    </dgm:pt>
    <dgm:pt modelId="{11B03281-1AF5-4C78-AD73-D10DBE36342A}" type="sibTrans" cxnId="{1C298DC6-A0F0-4FB7-BF0B-4E1222736D12}">
      <dgm:prSet/>
      <dgm:spPr/>
      <dgm:t>
        <a:bodyPr/>
        <a:lstStyle/>
        <a:p>
          <a:endParaRPr lang="en-US"/>
        </a:p>
      </dgm:t>
    </dgm:pt>
    <dgm:pt modelId="{B0B7A5F9-BA36-403C-94A3-16B2E16B5063}">
      <dgm:prSet/>
      <dgm:spPr/>
      <dgm:t>
        <a:bodyPr/>
        <a:lstStyle/>
        <a:p>
          <a:r>
            <a:rPr lang="en-US" b="1" i="0"/>
            <a:t>Uitdaging</a:t>
          </a:r>
          <a:r>
            <a:rPr lang="en-US" b="0" i="0"/>
            <a:t>: In een drukke werkomgeving wordt training vaak gezien als een onderbreking van het "echte werk," waardoor medewerkers niet de tijd of ruimte krijgen om zich volledig te concentreren op het leren.</a:t>
          </a:r>
          <a:endParaRPr lang="en-US"/>
        </a:p>
      </dgm:t>
    </dgm:pt>
    <dgm:pt modelId="{518E7680-BEC5-4076-A582-1BADC73A5F0B}" type="parTrans" cxnId="{72B6D34A-8F17-4C24-82BC-E439B1B6B347}">
      <dgm:prSet/>
      <dgm:spPr/>
      <dgm:t>
        <a:bodyPr/>
        <a:lstStyle/>
        <a:p>
          <a:endParaRPr lang="en-US"/>
        </a:p>
      </dgm:t>
    </dgm:pt>
    <dgm:pt modelId="{B0692746-16A6-433E-9C66-F7B6A1FE8D21}" type="sibTrans" cxnId="{72B6D34A-8F17-4C24-82BC-E439B1B6B347}">
      <dgm:prSet/>
      <dgm:spPr/>
      <dgm:t>
        <a:bodyPr/>
        <a:lstStyle/>
        <a:p>
          <a:endParaRPr lang="en-US"/>
        </a:p>
      </dgm:t>
    </dgm:pt>
    <dgm:pt modelId="{42DDEB1A-A434-4761-88EB-64435155F6B5}">
      <dgm:prSet/>
      <dgm:spPr/>
      <dgm:t>
        <a:bodyPr/>
        <a:lstStyle/>
        <a:p>
          <a:r>
            <a:rPr lang="en-US" b="1" i="0"/>
            <a:t>Oplossing</a:t>
          </a:r>
          <a:r>
            <a:rPr lang="en-US" b="0" i="0"/>
            <a:t>: Micro-learning of modulaire trainingen kunnen helpen om tijdsefficiënt te leren. Integreer ‘learning on the job’</a:t>
          </a:r>
          <a:endParaRPr lang="en-US"/>
        </a:p>
      </dgm:t>
    </dgm:pt>
    <dgm:pt modelId="{E12CEB9D-3A12-4704-9A0C-48AF3D48498C}" type="parTrans" cxnId="{6739E13F-A4B3-4FD5-8E89-82DF503C6A26}">
      <dgm:prSet/>
      <dgm:spPr/>
      <dgm:t>
        <a:bodyPr/>
        <a:lstStyle/>
        <a:p>
          <a:endParaRPr lang="en-US"/>
        </a:p>
      </dgm:t>
    </dgm:pt>
    <dgm:pt modelId="{5A84FFE7-3C22-4C89-8EC5-500A79C04184}" type="sibTrans" cxnId="{6739E13F-A4B3-4FD5-8E89-82DF503C6A26}">
      <dgm:prSet/>
      <dgm:spPr/>
      <dgm:t>
        <a:bodyPr/>
        <a:lstStyle/>
        <a:p>
          <a:endParaRPr lang="en-US"/>
        </a:p>
      </dgm:t>
    </dgm:pt>
    <dgm:pt modelId="{6288A563-941E-483A-ACF7-09E29973F4C9}">
      <dgm:prSet/>
      <dgm:spPr/>
      <dgm:t>
        <a:bodyPr/>
        <a:lstStyle/>
        <a:p>
          <a:r>
            <a:rPr lang="en-US" b="1" i="0"/>
            <a:t>Onvoldoende Personalisatie</a:t>
          </a:r>
          <a:endParaRPr lang="en-US"/>
        </a:p>
      </dgm:t>
    </dgm:pt>
    <dgm:pt modelId="{A6386D08-2888-4B8A-89DF-2204F1BEBC9D}" type="parTrans" cxnId="{194DF212-7CC1-44C2-8895-5F4461B51D7E}">
      <dgm:prSet/>
      <dgm:spPr/>
      <dgm:t>
        <a:bodyPr/>
        <a:lstStyle/>
        <a:p>
          <a:endParaRPr lang="en-US"/>
        </a:p>
      </dgm:t>
    </dgm:pt>
    <dgm:pt modelId="{3C2E4B48-8337-4B35-ADBD-E7FCC45B43C2}" type="sibTrans" cxnId="{194DF212-7CC1-44C2-8895-5F4461B51D7E}">
      <dgm:prSet/>
      <dgm:spPr/>
      <dgm:t>
        <a:bodyPr/>
        <a:lstStyle/>
        <a:p>
          <a:endParaRPr lang="en-US"/>
        </a:p>
      </dgm:t>
    </dgm:pt>
    <dgm:pt modelId="{05729F60-B117-453C-A119-EBFFD2CDF3B1}">
      <dgm:prSet/>
      <dgm:spPr/>
      <dgm:t>
        <a:bodyPr/>
        <a:lstStyle/>
        <a:p>
          <a:r>
            <a:rPr lang="en-US" b="1" i="0"/>
            <a:t>Uitdaging</a:t>
          </a:r>
          <a:r>
            <a:rPr lang="en-US" b="0" i="0"/>
            <a:t>: Trainingen die te generiek zijn en geen rekening houden met de specifieke behoeften en doelen van de individuele medewerkers of teams, kunnen als ineffectief worden ervaren.</a:t>
          </a:r>
          <a:endParaRPr lang="en-US"/>
        </a:p>
      </dgm:t>
    </dgm:pt>
    <dgm:pt modelId="{436238C5-3492-40FF-8E2B-6E3F4A83DB32}" type="parTrans" cxnId="{0D60DB86-B877-450E-B223-44AB509F4BEE}">
      <dgm:prSet/>
      <dgm:spPr/>
      <dgm:t>
        <a:bodyPr/>
        <a:lstStyle/>
        <a:p>
          <a:endParaRPr lang="en-US"/>
        </a:p>
      </dgm:t>
    </dgm:pt>
    <dgm:pt modelId="{45016D26-9AD3-4169-AA92-659E6BD0CFEA}" type="sibTrans" cxnId="{0D60DB86-B877-450E-B223-44AB509F4BEE}">
      <dgm:prSet/>
      <dgm:spPr/>
      <dgm:t>
        <a:bodyPr/>
        <a:lstStyle/>
        <a:p>
          <a:endParaRPr lang="en-US"/>
        </a:p>
      </dgm:t>
    </dgm:pt>
    <dgm:pt modelId="{6C56EE01-5634-4588-9EC9-64D19153D5FD}">
      <dgm:prSet/>
      <dgm:spPr/>
      <dgm:t>
        <a:bodyPr/>
        <a:lstStyle/>
        <a:p>
          <a:r>
            <a:rPr lang="en-US" b="1" i="0"/>
            <a:t>Oplossing</a:t>
          </a:r>
          <a:r>
            <a:rPr lang="en-US" b="0" i="0"/>
            <a:t>: Pas trainingen aan op basis van individuele ontwikkelingsdoelen en talenten, met behulp van data zoals de talent analyse, potentieel analyse of eerdere feedback</a:t>
          </a:r>
          <a:endParaRPr lang="en-US"/>
        </a:p>
      </dgm:t>
    </dgm:pt>
    <dgm:pt modelId="{CF73C6E4-404E-42F2-A1CA-04C7BC7557AE}" type="parTrans" cxnId="{370EEDF3-4153-405F-B146-763453C09773}">
      <dgm:prSet/>
      <dgm:spPr/>
      <dgm:t>
        <a:bodyPr/>
        <a:lstStyle/>
        <a:p>
          <a:endParaRPr lang="en-US"/>
        </a:p>
      </dgm:t>
    </dgm:pt>
    <dgm:pt modelId="{70CB934F-F721-4097-820C-5F955648C3C3}" type="sibTrans" cxnId="{370EEDF3-4153-405F-B146-763453C09773}">
      <dgm:prSet/>
      <dgm:spPr/>
      <dgm:t>
        <a:bodyPr/>
        <a:lstStyle/>
        <a:p>
          <a:endParaRPr lang="en-US"/>
        </a:p>
      </dgm:t>
    </dgm:pt>
    <dgm:pt modelId="{B5261508-1F86-4EF9-8D80-F6E1604F7D4A}">
      <dgm:prSet/>
      <dgm:spPr/>
      <dgm:t>
        <a:bodyPr/>
        <a:lstStyle/>
        <a:p>
          <a:r>
            <a:rPr lang="en-US" b="1" i="0"/>
            <a:t>Gebrek aan Cultuur van Leren</a:t>
          </a:r>
          <a:endParaRPr lang="en-US"/>
        </a:p>
      </dgm:t>
    </dgm:pt>
    <dgm:pt modelId="{B8CF6DB8-ECC5-499C-A27C-A54703BF0FE9}" type="parTrans" cxnId="{6EDA8115-4EE2-4FD0-8F71-3898B793EAC2}">
      <dgm:prSet/>
      <dgm:spPr/>
      <dgm:t>
        <a:bodyPr/>
        <a:lstStyle/>
        <a:p>
          <a:endParaRPr lang="en-US"/>
        </a:p>
      </dgm:t>
    </dgm:pt>
    <dgm:pt modelId="{E8BA4A38-43A5-4A19-A83E-2E00E7648513}" type="sibTrans" cxnId="{6EDA8115-4EE2-4FD0-8F71-3898B793EAC2}">
      <dgm:prSet/>
      <dgm:spPr/>
      <dgm:t>
        <a:bodyPr/>
        <a:lstStyle/>
        <a:p>
          <a:endParaRPr lang="en-US"/>
        </a:p>
      </dgm:t>
    </dgm:pt>
    <dgm:pt modelId="{E7B971FC-247A-4BBD-88FA-CA27D81CBC9C}">
      <dgm:prSet/>
      <dgm:spPr/>
      <dgm:t>
        <a:bodyPr/>
        <a:lstStyle/>
        <a:p>
          <a:r>
            <a:rPr lang="en-US" b="1" i="0"/>
            <a:t>Uitdaging</a:t>
          </a:r>
          <a:r>
            <a:rPr lang="en-US" b="0" i="0"/>
            <a:t>: In organisaties waar leren en ontwikkeling niet worden gestimuleerd of gewaardeerd, kan het moeilijk zijn om de training succesvol te laten zijn.</a:t>
          </a:r>
          <a:endParaRPr lang="en-US"/>
        </a:p>
      </dgm:t>
    </dgm:pt>
    <dgm:pt modelId="{AC02984C-7371-4BC6-8FFE-57853ABB5E88}" type="parTrans" cxnId="{5914CD70-226E-4D3A-88E3-8AB46671A314}">
      <dgm:prSet/>
      <dgm:spPr/>
      <dgm:t>
        <a:bodyPr/>
        <a:lstStyle/>
        <a:p>
          <a:endParaRPr lang="en-US"/>
        </a:p>
      </dgm:t>
    </dgm:pt>
    <dgm:pt modelId="{FB20FE3C-02FE-44DC-AFE4-AF47CC009656}" type="sibTrans" cxnId="{5914CD70-226E-4D3A-88E3-8AB46671A314}">
      <dgm:prSet/>
      <dgm:spPr/>
      <dgm:t>
        <a:bodyPr/>
        <a:lstStyle/>
        <a:p>
          <a:endParaRPr lang="en-US"/>
        </a:p>
      </dgm:t>
    </dgm:pt>
    <dgm:pt modelId="{DB3F0756-18D4-4422-B7F6-5D12D974194C}">
      <dgm:prSet/>
      <dgm:spPr/>
      <dgm:t>
        <a:bodyPr/>
        <a:lstStyle/>
        <a:p>
          <a:r>
            <a:rPr lang="en-US" b="1" i="0"/>
            <a:t>Oplossing</a:t>
          </a:r>
          <a:r>
            <a:rPr lang="en-US" b="0" i="0"/>
            <a:t>: Careëer een leergerichte cultuur waarin continu leren en ontwikkelen wordt aangemoedigd en gewaardeerd. Dit kan door regelmatig leer- en ontwikkelingsinitiatieven te organiseren en successen te vieren.</a:t>
          </a:r>
          <a:endParaRPr lang="en-US"/>
        </a:p>
      </dgm:t>
    </dgm:pt>
    <dgm:pt modelId="{0C27CB8F-D7C4-494D-A490-30864067B8A7}" type="parTrans" cxnId="{6BAB96E8-6BE0-4735-B65F-A38EEF7D876B}">
      <dgm:prSet/>
      <dgm:spPr/>
      <dgm:t>
        <a:bodyPr/>
        <a:lstStyle/>
        <a:p>
          <a:endParaRPr lang="en-US"/>
        </a:p>
      </dgm:t>
    </dgm:pt>
    <dgm:pt modelId="{F6930DC0-B841-41EB-951D-542F051468FC}" type="sibTrans" cxnId="{6BAB96E8-6BE0-4735-B65F-A38EEF7D876B}">
      <dgm:prSet/>
      <dgm:spPr/>
      <dgm:t>
        <a:bodyPr/>
        <a:lstStyle/>
        <a:p>
          <a:endParaRPr lang="en-US"/>
        </a:p>
      </dgm:t>
    </dgm:pt>
    <dgm:pt modelId="{EC4C4FA7-6927-42AC-BE17-EF5DAF3A8A4C}">
      <dgm:prSet/>
      <dgm:spPr/>
      <dgm:t>
        <a:bodyPr/>
        <a:lstStyle/>
        <a:p>
          <a:r>
            <a:rPr lang="en-US" b="1" i="0"/>
            <a:t>Geen Meting van Impact</a:t>
          </a:r>
          <a:endParaRPr lang="en-US"/>
        </a:p>
      </dgm:t>
    </dgm:pt>
    <dgm:pt modelId="{80B8AC3D-55C4-425C-A577-860E165CDB50}" type="parTrans" cxnId="{3F63C80E-1051-4AE1-AD8E-6C250BF181A0}">
      <dgm:prSet/>
      <dgm:spPr/>
      <dgm:t>
        <a:bodyPr/>
        <a:lstStyle/>
        <a:p>
          <a:endParaRPr lang="en-US"/>
        </a:p>
      </dgm:t>
    </dgm:pt>
    <dgm:pt modelId="{5B2CD373-40EA-4034-AE98-1D9F954C7269}" type="sibTrans" cxnId="{3F63C80E-1051-4AE1-AD8E-6C250BF181A0}">
      <dgm:prSet/>
      <dgm:spPr/>
      <dgm:t>
        <a:bodyPr/>
        <a:lstStyle/>
        <a:p>
          <a:endParaRPr lang="en-US"/>
        </a:p>
      </dgm:t>
    </dgm:pt>
    <dgm:pt modelId="{4A9EEE17-CB70-4AA6-AF34-DCA45732F90B}">
      <dgm:prSet/>
      <dgm:spPr/>
      <dgm:t>
        <a:bodyPr/>
        <a:lstStyle/>
        <a:p>
          <a:r>
            <a:rPr lang="en-US" b="1" i="0"/>
            <a:t>Uitdaging</a:t>
          </a:r>
          <a:r>
            <a:rPr lang="en-US" b="0" i="0"/>
            <a:t>: Vaak is er geen duidelijke manier om te meten of de training effectief is geweest in termen van gedragsverandering of prestatieverbetering.</a:t>
          </a:r>
          <a:endParaRPr lang="en-US"/>
        </a:p>
      </dgm:t>
    </dgm:pt>
    <dgm:pt modelId="{D286A1E1-6D1D-42ED-BCA7-648F75BB1D1C}" type="parTrans" cxnId="{7B36B577-76AC-4A1F-AD85-01BCF34284D3}">
      <dgm:prSet/>
      <dgm:spPr/>
      <dgm:t>
        <a:bodyPr/>
        <a:lstStyle/>
        <a:p>
          <a:endParaRPr lang="en-US"/>
        </a:p>
      </dgm:t>
    </dgm:pt>
    <dgm:pt modelId="{6C56D1E3-FC80-4D27-B5E3-40208D99F396}" type="sibTrans" cxnId="{7B36B577-76AC-4A1F-AD85-01BCF34284D3}">
      <dgm:prSet/>
      <dgm:spPr/>
      <dgm:t>
        <a:bodyPr/>
        <a:lstStyle/>
        <a:p>
          <a:endParaRPr lang="en-US"/>
        </a:p>
      </dgm:t>
    </dgm:pt>
    <dgm:pt modelId="{0AF103F1-2408-49CF-98C7-F49B4485301B}">
      <dgm:prSet/>
      <dgm:spPr/>
      <dgm:t>
        <a:bodyPr/>
        <a:lstStyle/>
        <a:p>
          <a:r>
            <a:rPr lang="en-US" b="1" i="0"/>
            <a:t>Oplossing</a:t>
          </a:r>
          <a:r>
            <a:rPr lang="en-US" b="0" i="0"/>
            <a:t>: Stel duidelijke doelen en KPI’s vast voordat de training begint, en meet de resultaten na afloop door middel van enquêtes, assessments of prestatiegegevens.</a:t>
          </a:r>
          <a:endParaRPr lang="en-US"/>
        </a:p>
      </dgm:t>
    </dgm:pt>
    <dgm:pt modelId="{552BB91B-C7A9-4ACA-A97C-82BA9394FE4C}" type="parTrans" cxnId="{B67FF1A5-5D6B-4D6B-ABE8-DB3D868F6ED3}">
      <dgm:prSet/>
      <dgm:spPr/>
      <dgm:t>
        <a:bodyPr/>
        <a:lstStyle/>
        <a:p>
          <a:endParaRPr lang="en-US"/>
        </a:p>
      </dgm:t>
    </dgm:pt>
    <dgm:pt modelId="{899AA3BA-81F7-477D-81EB-458A1D8B5EC5}" type="sibTrans" cxnId="{B67FF1A5-5D6B-4D6B-ABE8-DB3D868F6ED3}">
      <dgm:prSet/>
      <dgm:spPr/>
      <dgm:t>
        <a:bodyPr/>
        <a:lstStyle/>
        <a:p>
          <a:endParaRPr lang="en-US"/>
        </a:p>
      </dgm:t>
    </dgm:pt>
    <dgm:pt modelId="{F9B11D2A-9C40-3F44-80A4-F42441FA9850}" type="pres">
      <dgm:prSet presAssocID="{FC37E5B9-6106-4D03-B85D-ED016C714619}" presName="diagram" presStyleCnt="0">
        <dgm:presLayoutVars>
          <dgm:dir/>
          <dgm:resizeHandles val="exact"/>
        </dgm:presLayoutVars>
      </dgm:prSet>
      <dgm:spPr/>
    </dgm:pt>
    <dgm:pt modelId="{99235D8C-74EF-8A43-8B9D-05FF2F0A68D5}" type="pres">
      <dgm:prSet presAssocID="{CE5C409C-2907-4B78-A49A-4B3D0096FD14}" presName="node" presStyleLbl="node1" presStyleIdx="0" presStyleCnt="28">
        <dgm:presLayoutVars>
          <dgm:bulletEnabled val="1"/>
        </dgm:presLayoutVars>
      </dgm:prSet>
      <dgm:spPr/>
    </dgm:pt>
    <dgm:pt modelId="{60F736C9-8BEA-B946-9493-99ED15075485}" type="pres">
      <dgm:prSet presAssocID="{22BFE9DD-92CF-49B4-9C1B-204D070B568B}" presName="sibTrans" presStyleCnt="0"/>
      <dgm:spPr/>
    </dgm:pt>
    <dgm:pt modelId="{4B4DB210-5CC2-6E40-A87A-B3B809D7D94C}" type="pres">
      <dgm:prSet presAssocID="{F58877BC-FF06-45C6-9B16-50FB3E200804}" presName="node" presStyleLbl="node1" presStyleIdx="1" presStyleCnt="28">
        <dgm:presLayoutVars>
          <dgm:bulletEnabled val="1"/>
        </dgm:presLayoutVars>
      </dgm:prSet>
      <dgm:spPr/>
    </dgm:pt>
    <dgm:pt modelId="{F7DE9096-ADE5-4F4B-B3E5-6342B6A1DCC5}" type="pres">
      <dgm:prSet presAssocID="{C6CAF585-C43E-4746-ADCA-1C12238E6AE3}" presName="sibTrans" presStyleCnt="0"/>
      <dgm:spPr/>
    </dgm:pt>
    <dgm:pt modelId="{F2F289F7-B83B-C541-90DA-5EB7A48D8E56}" type="pres">
      <dgm:prSet presAssocID="{D73B99F1-1182-41F2-83FD-5D1FDFC81F25}" presName="node" presStyleLbl="node1" presStyleIdx="2" presStyleCnt="28">
        <dgm:presLayoutVars>
          <dgm:bulletEnabled val="1"/>
        </dgm:presLayoutVars>
      </dgm:prSet>
      <dgm:spPr/>
    </dgm:pt>
    <dgm:pt modelId="{485E7A00-8C64-4D4C-8C9B-240FECDAA8BD}" type="pres">
      <dgm:prSet presAssocID="{94663D60-117A-4416-8CE9-3B24D472386F}" presName="sibTrans" presStyleCnt="0"/>
      <dgm:spPr/>
    </dgm:pt>
    <dgm:pt modelId="{9DC1CD2B-555F-F54D-9CDE-E72EE2129E36}" type="pres">
      <dgm:prSet presAssocID="{0FA97F1C-9931-48E4-AEAB-1D2AE35DA1E4}" presName="node" presStyleLbl="node1" presStyleIdx="3" presStyleCnt="28">
        <dgm:presLayoutVars>
          <dgm:bulletEnabled val="1"/>
        </dgm:presLayoutVars>
      </dgm:prSet>
      <dgm:spPr/>
    </dgm:pt>
    <dgm:pt modelId="{D4278B6D-57CA-B649-A920-4B473CDA4BD3}" type="pres">
      <dgm:prSet presAssocID="{1699C9FB-9F37-4B98-9256-1BE18AE0CDA3}" presName="sibTrans" presStyleCnt="0"/>
      <dgm:spPr/>
    </dgm:pt>
    <dgm:pt modelId="{9223DF79-ACB5-064B-9A70-B6E7A0C4D25D}" type="pres">
      <dgm:prSet presAssocID="{B7A387EC-4909-420A-8E34-A6DA35761E23}" presName="node" presStyleLbl="node1" presStyleIdx="4" presStyleCnt="28">
        <dgm:presLayoutVars>
          <dgm:bulletEnabled val="1"/>
        </dgm:presLayoutVars>
      </dgm:prSet>
      <dgm:spPr/>
    </dgm:pt>
    <dgm:pt modelId="{DE73B525-73A4-B34E-B4E9-EC85C7A7D4CA}" type="pres">
      <dgm:prSet presAssocID="{485BC7CF-7E84-4A58-BAF5-C95EC9C30BFB}" presName="sibTrans" presStyleCnt="0"/>
      <dgm:spPr/>
    </dgm:pt>
    <dgm:pt modelId="{49DD1A51-E450-5D45-A1F8-78D56ACED25E}" type="pres">
      <dgm:prSet presAssocID="{1B0E3F6E-4658-4EA3-8CBC-6E47A96CE3F7}" presName="node" presStyleLbl="node1" presStyleIdx="5" presStyleCnt="28">
        <dgm:presLayoutVars>
          <dgm:bulletEnabled val="1"/>
        </dgm:presLayoutVars>
      </dgm:prSet>
      <dgm:spPr/>
    </dgm:pt>
    <dgm:pt modelId="{7659EEBA-59BD-1B43-B2FC-1C097A30C7DA}" type="pres">
      <dgm:prSet presAssocID="{819B77A3-E274-4036-A1B4-7B61AC00144F}" presName="sibTrans" presStyleCnt="0"/>
      <dgm:spPr/>
    </dgm:pt>
    <dgm:pt modelId="{6CA953B6-2F81-B64F-9824-FE6003A1E9BC}" type="pres">
      <dgm:prSet presAssocID="{6DD78786-8B1C-4BCE-9033-CB0FE6F3C63C}" presName="node" presStyleLbl="node1" presStyleIdx="6" presStyleCnt="28">
        <dgm:presLayoutVars>
          <dgm:bulletEnabled val="1"/>
        </dgm:presLayoutVars>
      </dgm:prSet>
      <dgm:spPr/>
    </dgm:pt>
    <dgm:pt modelId="{C76AF61A-312E-EC4B-9EFE-300014DB0632}" type="pres">
      <dgm:prSet presAssocID="{D99B10AE-8543-4737-B605-D11FAA47C505}" presName="sibTrans" presStyleCnt="0"/>
      <dgm:spPr/>
    </dgm:pt>
    <dgm:pt modelId="{1B7DD5D6-F7FD-AC45-A3D4-A11F81159475}" type="pres">
      <dgm:prSet presAssocID="{BDF42A22-A3EB-4985-8248-5A25F1C07A7B}" presName="node" presStyleLbl="node1" presStyleIdx="7" presStyleCnt="28">
        <dgm:presLayoutVars>
          <dgm:bulletEnabled val="1"/>
        </dgm:presLayoutVars>
      </dgm:prSet>
      <dgm:spPr/>
    </dgm:pt>
    <dgm:pt modelId="{CA0A1FEA-C66B-5743-B772-0CE41AC619CD}" type="pres">
      <dgm:prSet presAssocID="{445AF979-3032-4ACB-832A-2EC421AE33EE}" presName="sibTrans" presStyleCnt="0"/>
      <dgm:spPr/>
    </dgm:pt>
    <dgm:pt modelId="{7A9066A6-883C-DD45-9391-3B7DCA3F372C}" type="pres">
      <dgm:prSet presAssocID="{3E551D01-E0F2-4DF6-9F67-1F89B27A799D}" presName="node" presStyleLbl="node1" presStyleIdx="8" presStyleCnt="28">
        <dgm:presLayoutVars>
          <dgm:bulletEnabled val="1"/>
        </dgm:presLayoutVars>
      </dgm:prSet>
      <dgm:spPr/>
    </dgm:pt>
    <dgm:pt modelId="{FB09E828-D84C-AB4B-A800-4978EA0DDD54}" type="pres">
      <dgm:prSet presAssocID="{F7D2A4B7-93C3-4DC7-9C32-3543F9627590}" presName="sibTrans" presStyleCnt="0"/>
      <dgm:spPr/>
    </dgm:pt>
    <dgm:pt modelId="{95CE401E-A2BE-FC4C-83E8-4150E15330AC}" type="pres">
      <dgm:prSet presAssocID="{D3D84AC2-31A0-4ECC-ACC9-BEF256CC5CF7}" presName="node" presStyleLbl="node1" presStyleIdx="9" presStyleCnt="28">
        <dgm:presLayoutVars>
          <dgm:bulletEnabled val="1"/>
        </dgm:presLayoutVars>
      </dgm:prSet>
      <dgm:spPr/>
    </dgm:pt>
    <dgm:pt modelId="{1AE2BBEA-05B0-C046-ACF5-47322120486B}" type="pres">
      <dgm:prSet presAssocID="{95FF79B8-E57D-4148-8548-72459F714A9B}" presName="sibTrans" presStyleCnt="0"/>
      <dgm:spPr/>
    </dgm:pt>
    <dgm:pt modelId="{E2E4F684-00C2-D145-A5A3-8BE33C28C7F9}" type="pres">
      <dgm:prSet presAssocID="{4691E64E-6D46-4458-B031-27257ABC24FF}" presName="node" presStyleLbl="node1" presStyleIdx="10" presStyleCnt="28">
        <dgm:presLayoutVars>
          <dgm:bulletEnabled val="1"/>
        </dgm:presLayoutVars>
      </dgm:prSet>
      <dgm:spPr/>
    </dgm:pt>
    <dgm:pt modelId="{8AA84E6A-96FB-9043-A7CD-BD4D734A383E}" type="pres">
      <dgm:prSet presAssocID="{CE1EB58B-AACF-4F7F-A354-9A88B10807A7}" presName="sibTrans" presStyleCnt="0"/>
      <dgm:spPr/>
    </dgm:pt>
    <dgm:pt modelId="{CD0557FB-AF50-C648-8F7A-7A22E9B9DD7F}" type="pres">
      <dgm:prSet presAssocID="{E7215A93-64DF-4B88-91F5-20E808E61A3E}" presName="node" presStyleLbl="node1" presStyleIdx="11" presStyleCnt="28">
        <dgm:presLayoutVars>
          <dgm:bulletEnabled val="1"/>
        </dgm:presLayoutVars>
      </dgm:prSet>
      <dgm:spPr/>
    </dgm:pt>
    <dgm:pt modelId="{1A01686E-194A-F648-A631-E4A0F615295E}" type="pres">
      <dgm:prSet presAssocID="{2C2098AA-B1F0-4D15-BDD3-B3383F599319}" presName="sibTrans" presStyleCnt="0"/>
      <dgm:spPr/>
    </dgm:pt>
    <dgm:pt modelId="{73BCE6E6-B956-7242-894D-05124E0702EF}" type="pres">
      <dgm:prSet presAssocID="{047AEC39-09F0-441A-81F2-D179EFE5443E}" presName="node" presStyleLbl="node1" presStyleIdx="12" presStyleCnt="28">
        <dgm:presLayoutVars>
          <dgm:bulletEnabled val="1"/>
        </dgm:presLayoutVars>
      </dgm:prSet>
      <dgm:spPr/>
    </dgm:pt>
    <dgm:pt modelId="{1E446B0F-5CD5-954B-8C06-0EEE7A82C7B4}" type="pres">
      <dgm:prSet presAssocID="{90525F22-D046-437E-8344-C4E6BECE041E}" presName="sibTrans" presStyleCnt="0"/>
      <dgm:spPr/>
    </dgm:pt>
    <dgm:pt modelId="{46327E8C-47CC-1145-A9AF-42C823767CB6}" type="pres">
      <dgm:prSet presAssocID="{1216A0AE-260B-406B-8051-8FE7958596DD}" presName="node" presStyleLbl="node1" presStyleIdx="13" presStyleCnt="28">
        <dgm:presLayoutVars>
          <dgm:bulletEnabled val="1"/>
        </dgm:presLayoutVars>
      </dgm:prSet>
      <dgm:spPr/>
    </dgm:pt>
    <dgm:pt modelId="{55496A07-9B6E-4E47-8E06-E6BDAFECDD9A}" type="pres">
      <dgm:prSet presAssocID="{6EFEBB5B-72D5-4D27-8D0C-74A94043DD31}" presName="sibTrans" presStyleCnt="0"/>
      <dgm:spPr/>
    </dgm:pt>
    <dgm:pt modelId="{55903A31-E46A-0045-BD8F-BC6B948068B3}" type="pres">
      <dgm:prSet presAssocID="{77772CBF-3765-424C-9495-F2DD2C7FBC0B}" presName="node" presStyleLbl="node1" presStyleIdx="14" presStyleCnt="28">
        <dgm:presLayoutVars>
          <dgm:bulletEnabled val="1"/>
        </dgm:presLayoutVars>
      </dgm:prSet>
      <dgm:spPr/>
    </dgm:pt>
    <dgm:pt modelId="{6E6D9385-2D77-BB47-B931-A3F1C5E8FB4D}" type="pres">
      <dgm:prSet presAssocID="{45C53D7F-D1C2-45C1-811C-259B517700C5}" presName="sibTrans" presStyleCnt="0"/>
      <dgm:spPr/>
    </dgm:pt>
    <dgm:pt modelId="{11BFBA0F-AE42-234A-BA91-01F6E766A619}" type="pres">
      <dgm:prSet presAssocID="{EBEA5D46-F588-473B-8AB9-524D7FA3C1B4}" presName="node" presStyleLbl="node1" presStyleIdx="15" presStyleCnt="28">
        <dgm:presLayoutVars>
          <dgm:bulletEnabled val="1"/>
        </dgm:presLayoutVars>
      </dgm:prSet>
      <dgm:spPr/>
    </dgm:pt>
    <dgm:pt modelId="{57D0F893-11DC-3643-8A95-73AE81622201}" type="pres">
      <dgm:prSet presAssocID="{3A1D9FCD-C66E-44F4-A8D9-89A372B6CBB9}" presName="sibTrans" presStyleCnt="0"/>
      <dgm:spPr/>
    </dgm:pt>
    <dgm:pt modelId="{6B71B41B-7ACB-034E-9EAC-24EA40AE566E}" type="pres">
      <dgm:prSet presAssocID="{61C5B0F6-6DC1-4A9D-BDB9-91CE1107BB75}" presName="node" presStyleLbl="node1" presStyleIdx="16" presStyleCnt="28">
        <dgm:presLayoutVars>
          <dgm:bulletEnabled val="1"/>
        </dgm:presLayoutVars>
      </dgm:prSet>
      <dgm:spPr/>
    </dgm:pt>
    <dgm:pt modelId="{6CBA938B-EBDF-7749-94DE-9E79F1D0AAD6}" type="pres">
      <dgm:prSet presAssocID="{11B03281-1AF5-4C78-AD73-D10DBE36342A}" presName="sibTrans" presStyleCnt="0"/>
      <dgm:spPr/>
    </dgm:pt>
    <dgm:pt modelId="{5C09EBE1-3D5D-6C4B-808A-0BC52B770FBE}" type="pres">
      <dgm:prSet presAssocID="{B0B7A5F9-BA36-403C-94A3-16B2E16B5063}" presName="node" presStyleLbl="node1" presStyleIdx="17" presStyleCnt="28">
        <dgm:presLayoutVars>
          <dgm:bulletEnabled val="1"/>
        </dgm:presLayoutVars>
      </dgm:prSet>
      <dgm:spPr/>
    </dgm:pt>
    <dgm:pt modelId="{BEAA923D-3BEA-0540-A915-2F9D2875DD54}" type="pres">
      <dgm:prSet presAssocID="{B0692746-16A6-433E-9C66-F7B6A1FE8D21}" presName="sibTrans" presStyleCnt="0"/>
      <dgm:spPr/>
    </dgm:pt>
    <dgm:pt modelId="{F5A84695-84F5-C24F-A821-BE210D76AED5}" type="pres">
      <dgm:prSet presAssocID="{42DDEB1A-A434-4761-88EB-64435155F6B5}" presName="node" presStyleLbl="node1" presStyleIdx="18" presStyleCnt="28">
        <dgm:presLayoutVars>
          <dgm:bulletEnabled val="1"/>
        </dgm:presLayoutVars>
      </dgm:prSet>
      <dgm:spPr/>
    </dgm:pt>
    <dgm:pt modelId="{0D1F5ACD-7A20-F24E-985E-DC4F49F0857E}" type="pres">
      <dgm:prSet presAssocID="{5A84FFE7-3C22-4C89-8EC5-500A79C04184}" presName="sibTrans" presStyleCnt="0"/>
      <dgm:spPr/>
    </dgm:pt>
    <dgm:pt modelId="{B87334AE-E9DA-2749-825C-2EBD7859490E}" type="pres">
      <dgm:prSet presAssocID="{6288A563-941E-483A-ACF7-09E29973F4C9}" presName="node" presStyleLbl="node1" presStyleIdx="19" presStyleCnt="28">
        <dgm:presLayoutVars>
          <dgm:bulletEnabled val="1"/>
        </dgm:presLayoutVars>
      </dgm:prSet>
      <dgm:spPr/>
    </dgm:pt>
    <dgm:pt modelId="{1D1BDDE9-E1DB-E54B-9625-49DA017E1E1E}" type="pres">
      <dgm:prSet presAssocID="{3C2E4B48-8337-4B35-ADBD-E7FCC45B43C2}" presName="sibTrans" presStyleCnt="0"/>
      <dgm:spPr/>
    </dgm:pt>
    <dgm:pt modelId="{16A6C24A-F98A-094C-856D-D8573D692462}" type="pres">
      <dgm:prSet presAssocID="{05729F60-B117-453C-A119-EBFFD2CDF3B1}" presName="node" presStyleLbl="node1" presStyleIdx="20" presStyleCnt="28">
        <dgm:presLayoutVars>
          <dgm:bulletEnabled val="1"/>
        </dgm:presLayoutVars>
      </dgm:prSet>
      <dgm:spPr/>
    </dgm:pt>
    <dgm:pt modelId="{9B7B68C4-80FF-524F-BC5C-46590DD3C3EE}" type="pres">
      <dgm:prSet presAssocID="{45016D26-9AD3-4169-AA92-659E6BD0CFEA}" presName="sibTrans" presStyleCnt="0"/>
      <dgm:spPr/>
    </dgm:pt>
    <dgm:pt modelId="{927E9DE2-ADE2-A54B-ACB6-EC487149C79F}" type="pres">
      <dgm:prSet presAssocID="{6C56EE01-5634-4588-9EC9-64D19153D5FD}" presName="node" presStyleLbl="node1" presStyleIdx="21" presStyleCnt="28">
        <dgm:presLayoutVars>
          <dgm:bulletEnabled val="1"/>
        </dgm:presLayoutVars>
      </dgm:prSet>
      <dgm:spPr/>
    </dgm:pt>
    <dgm:pt modelId="{E7AE5BAC-7AB4-AA43-9A6B-456681219023}" type="pres">
      <dgm:prSet presAssocID="{70CB934F-F721-4097-820C-5F955648C3C3}" presName="sibTrans" presStyleCnt="0"/>
      <dgm:spPr/>
    </dgm:pt>
    <dgm:pt modelId="{2886DA6D-B227-BB47-9ED9-816855B2DAE1}" type="pres">
      <dgm:prSet presAssocID="{B5261508-1F86-4EF9-8D80-F6E1604F7D4A}" presName="node" presStyleLbl="node1" presStyleIdx="22" presStyleCnt="28">
        <dgm:presLayoutVars>
          <dgm:bulletEnabled val="1"/>
        </dgm:presLayoutVars>
      </dgm:prSet>
      <dgm:spPr/>
    </dgm:pt>
    <dgm:pt modelId="{288C0A90-4E00-F04F-B88C-BD0364889079}" type="pres">
      <dgm:prSet presAssocID="{E8BA4A38-43A5-4A19-A83E-2E00E7648513}" presName="sibTrans" presStyleCnt="0"/>
      <dgm:spPr/>
    </dgm:pt>
    <dgm:pt modelId="{5A131711-DE0E-4048-B850-2E97983F6722}" type="pres">
      <dgm:prSet presAssocID="{E7B971FC-247A-4BBD-88FA-CA27D81CBC9C}" presName="node" presStyleLbl="node1" presStyleIdx="23" presStyleCnt="28">
        <dgm:presLayoutVars>
          <dgm:bulletEnabled val="1"/>
        </dgm:presLayoutVars>
      </dgm:prSet>
      <dgm:spPr/>
    </dgm:pt>
    <dgm:pt modelId="{5DD637D9-C998-A34F-B8F0-148B85AF47FD}" type="pres">
      <dgm:prSet presAssocID="{FB20FE3C-02FE-44DC-AFE4-AF47CC009656}" presName="sibTrans" presStyleCnt="0"/>
      <dgm:spPr/>
    </dgm:pt>
    <dgm:pt modelId="{43DB65F4-EF0D-D34E-AAB8-991430963A7B}" type="pres">
      <dgm:prSet presAssocID="{DB3F0756-18D4-4422-B7F6-5D12D974194C}" presName="node" presStyleLbl="node1" presStyleIdx="24" presStyleCnt="28">
        <dgm:presLayoutVars>
          <dgm:bulletEnabled val="1"/>
        </dgm:presLayoutVars>
      </dgm:prSet>
      <dgm:spPr/>
    </dgm:pt>
    <dgm:pt modelId="{509FC3FF-42FE-8547-8C92-9B2CE7E4B5A3}" type="pres">
      <dgm:prSet presAssocID="{F6930DC0-B841-41EB-951D-542F051468FC}" presName="sibTrans" presStyleCnt="0"/>
      <dgm:spPr/>
    </dgm:pt>
    <dgm:pt modelId="{3E5E26E1-0C18-9A47-B458-E0430955C33E}" type="pres">
      <dgm:prSet presAssocID="{EC4C4FA7-6927-42AC-BE17-EF5DAF3A8A4C}" presName="node" presStyleLbl="node1" presStyleIdx="25" presStyleCnt="28">
        <dgm:presLayoutVars>
          <dgm:bulletEnabled val="1"/>
        </dgm:presLayoutVars>
      </dgm:prSet>
      <dgm:spPr/>
    </dgm:pt>
    <dgm:pt modelId="{886CFB7B-6FB1-934D-95B5-EED518A085E6}" type="pres">
      <dgm:prSet presAssocID="{5B2CD373-40EA-4034-AE98-1D9F954C7269}" presName="sibTrans" presStyleCnt="0"/>
      <dgm:spPr/>
    </dgm:pt>
    <dgm:pt modelId="{401C6822-3FEF-3740-A9B8-A03104CF00A0}" type="pres">
      <dgm:prSet presAssocID="{4A9EEE17-CB70-4AA6-AF34-DCA45732F90B}" presName="node" presStyleLbl="node1" presStyleIdx="26" presStyleCnt="28">
        <dgm:presLayoutVars>
          <dgm:bulletEnabled val="1"/>
        </dgm:presLayoutVars>
      </dgm:prSet>
      <dgm:spPr/>
    </dgm:pt>
    <dgm:pt modelId="{18D3AC26-6C78-4F43-A038-0EB74A8FE3AC}" type="pres">
      <dgm:prSet presAssocID="{6C56D1E3-FC80-4D27-B5E3-40208D99F396}" presName="sibTrans" presStyleCnt="0"/>
      <dgm:spPr/>
    </dgm:pt>
    <dgm:pt modelId="{A0A9602A-C0DA-9B42-AC66-F29ADCBB5541}" type="pres">
      <dgm:prSet presAssocID="{0AF103F1-2408-49CF-98C7-F49B4485301B}" presName="node" presStyleLbl="node1" presStyleIdx="27" presStyleCnt="28">
        <dgm:presLayoutVars>
          <dgm:bulletEnabled val="1"/>
        </dgm:presLayoutVars>
      </dgm:prSet>
      <dgm:spPr/>
    </dgm:pt>
  </dgm:ptLst>
  <dgm:cxnLst>
    <dgm:cxn modelId="{AD8CF107-470B-49C0-83FB-AA5D2464E578}" srcId="{FC37E5B9-6106-4D03-B85D-ED016C714619}" destId="{E7215A93-64DF-4B88-91F5-20E808E61A3E}" srcOrd="11" destOrd="0" parTransId="{0963E617-BC00-43F0-936A-E62C3A52C788}" sibTransId="{2C2098AA-B1F0-4D15-BDD3-B3383F599319}"/>
    <dgm:cxn modelId="{13E2D10D-551B-4C10-B8E9-BBEED044AB38}" srcId="{FC37E5B9-6106-4D03-B85D-ED016C714619}" destId="{D3D84AC2-31A0-4ECC-ACC9-BEF256CC5CF7}" srcOrd="9" destOrd="0" parTransId="{785A7E55-49E8-4BB7-A5BF-6FB2447A6EF4}" sibTransId="{95FF79B8-E57D-4148-8548-72459F714A9B}"/>
    <dgm:cxn modelId="{3F63C80E-1051-4AE1-AD8E-6C250BF181A0}" srcId="{FC37E5B9-6106-4D03-B85D-ED016C714619}" destId="{EC4C4FA7-6927-42AC-BE17-EF5DAF3A8A4C}" srcOrd="25" destOrd="0" parTransId="{80B8AC3D-55C4-425C-A577-860E165CDB50}" sibTransId="{5B2CD373-40EA-4034-AE98-1D9F954C7269}"/>
    <dgm:cxn modelId="{B91FFC11-2A66-8548-BBB1-D7C723CB493A}" type="presOf" srcId="{D73B99F1-1182-41F2-83FD-5D1FDFC81F25}" destId="{F2F289F7-B83B-C541-90DA-5EB7A48D8E56}" srcOrd="0" destOrd="0" presId="urn:microsoft.com/office/officeart/2005/8/layout/default"/>
    <dgm:cxn modelId="{194DF212-7CC1-44C2-8895-5F4461B51D7E}" srcId="{FC37E5B9-6106-4D03-B85D-ED016C714619}" destId="{6288A563-941E-483A-ACF7-09E29973F4C9}" srcOrd="19" destOrd="0" parTransId="{A6386D08-2888-4B8A-89DF-2204F1BEBC9D}" sibTransId="{3C2E4B48-8337-4B35-ADBD-E7FCC45B43C2}"/>
    <dgm:cxn modelId="{6EDA8115-4EE2-4FD0-8F71-3898B793EAC2}" srcId="{FC37E5B9-6106-4D03-B85D-ED016C714619}" destId="{B5261508-1F86-4EF9-8D80-F6E1604F7D4A}" srcOrd="22" destOrd="0" parTransId="{B8CF6DB8-ECC5-499C-A27C-A54703BF0FE9}" sibTransId="{E8BA4A38-43A5-4A19-A83E-2E00E7648513}"/>
    <dgm:cxn modelId="{F7C9C539-CC6F-AB48-BE97-C5792026089F}" type="presOf" srcId="{1216A0AE-260B-406B-8051-8FE7958596DD}" destId="{46327E8C-47CC-1145-A9AF-42C823767CB6}" srcOrd="0" destOrd="0" presId="urn:microsoft.com/office/officeart/2005/8/layout/default"/>
    <dgm:cxn modelId="{3C7AE93C-CC9A-1C40-A56D-5AEBDAAD7838}" type="presOf" srcId="{F58877BC-FF06-45C6-9B16-50FB3E200804}" destId="{4B4DB210-5CC2-6E40-A87A-B3B809D7D94C}" srcOrd="0" destOrd="0" presId="urn:microsoft.com/office/officeart/2005/8/layout/default"/>
    <dgm:cxn modelId="{6739E13F-A4B3-4FD5-8E89-82DF503C6A26}" srcId="{FC37E5B9-6106-4D03-B85D-ED016C714619}" destId="{42DDEB1A-A434-4761-88EB-64435155F6B5}" srcOrd="18" destOrd="0" parTransId="{E12CEB9D-3A12-4704-9A0C-48AF3D48498C}" sibTransId="{5A84FFE7-3C22-4C89-8EC5-500A79C04184}"/>
    <dgm:cxn modelId="{F6BDC845-5BFC-DE45-9792-7628A2504461}" type="presOf" srcId="{CE5C409C-2907-4B78-A49A-4B3D0096FD14}" destId="{99235D8C-74EF-8A43-8B9D-05FF2F0A68D5}" srcOrd="0" destOrd="0" presId="urn:microsoft.com/office/officeart/2005/8/layout/default"/>
    <dgm:cxn modelId="{DBD61947-E003-4F9E-BBDC-899CC9BFB28C}" srcId="{FC37E5B9-6106-4D03-B85D-ED016C714619}" destId="{047AEC39-09F0-441A-81F2-D179EFE5443E}" srcOrd="12" destOrd="0" parTransId="{909E464A-0C8D-488E-8BFA-827D4B1EA35C}" sibTransId="{90525F22-D046-437E-8344-C4E6BECE041E}"/>
    <dgm:cxn modelId="{72B6D34A-8F17-4C24-82BC-E439B1B6B347}" srcId="{FC37E5B9-6106-4D03-B85D-ED016C714619}" destId="{B0B7A5F9-BA36-403C-94A3-16B2E16B5063}" srcOrd="17" destOrd="0" parTransId="{518E7680-BEC5-4076-A582-1BADC73A5F0B}" sibTransId="{B0692746-16A6-433E-9C66-F7B6A1FE8D21}"/>
    <dgm:cxn modelId="{242C3C4C-6ECD-4F60-BA70-D392B4F0C08C}" srcId="{FC37E5B9-6106-4D03-B85D-ED016C714619}" destId="{CE5C409C-2907-4B78-A49A-4B3D0096FD14}" srcOrd="0" destOrd="0" parTransId="{AD053F3C-3D83-4338-8079-7676A9034F6C}" sibTransId="{22BFE9DD-92CF-49B4-9C1B-204D070B568B}"/>
    <dgm:cxn modelId="{B72CAA4C-38C7-4CA1-AEAA-664038B1BFBB}" srcId="{FC37E5B9-6106-4D03-B85D-ED016C714619}" destId="{BDF42A22-A3EB-4985-8248-5A25F1C07A7B}" srcOrd="7" destOrd="0" parTransId="{DA575079-52EA-40D3-B578-A062BF576F26}" sibTransId="{445AF979-3032-4ACB-832A-2EC421AE33EE}"/>
    <dgm:cxn modelId="{3245CA4E-2EB2-C445-940F-07AB6E7C33AE}" type="presOf" srcId="{0AF103F1-2408-49CF-98C7-F49B4485301B}" destId="{A0A9602A-C0DA-9B42-AC66-F29ADCBB5541}" srcOrd="0" destOrd="0" presId="urn:microsoft.com/office/officeart/2005/8/layout/default"/>
    <dgm:cxn modelId="{C8DE5752-D170-DF4D-AC9A-F1634E51D0F0}" type="presOf" srcId="{DB3F0756-18D4-4422-B7F6-5D12D974194C}" destId="{43DB65F4-EF0D-D34E-AAB8-991430963A7B}" srcOrd="0" destOrd="0" presId="urn:microsoft.com/office/officeart/2005/8/layout/default"/>
    <dgm:cxn modelId="{95C00553-73FD-F441-9755-8F9E6D7F4880}" type="presOf" srcId="{B7A387EC-4909-420A-8E34-A6DA35761E23}" destId="{9223DF79-ACB5-064B-9A70-B6E7A0C4D25D}" srcOrd="0" destOrd="0" presId="urn:microsoft.com/office/officeart/2005/8/layout/default"/>
    <dgm:cxn modelId="{507CE15F-417C-194B-BDA2-5AF1A14AC39A}" type="presOf" srcId="{6DD78786-8B1C-4BCE-9033-CB0FE6F3C63C}" destId="{6CA953B6-2F81-B64F-9824-FE6003A1E9BC}" srcOrd="0" destOrd="0" presId="urn:microsoft.com/office/officeart/2005/8/layout/default"/>
    <dgm:cxn modelId="{E159E468-675C-6E41-A982-25EDD54EC73F}" type="presOf" srcId="{61C5B0F6-6DC1-4A9D-BDB9-91CE1107BB75}" destId="{6B71B41B-7ACB-034E-9EAC-24EA40AE566E}" srcOrd="0" destOrd="0" presId="urn:microsoft.com/office/officeart/2005/8/layout/default"/>
    <dgm:cxn modelId="{637AF76E-6E6F-4984-90BA-784D8F4BB0B4}" srcId="{FC37E5B9-6106-4D03-B85D-ED016C714619}" destId="{4691E64E-6D46-4458-B031-27257ABC24FF}" srcOrd="10" destOrd="0" parTransId="{3155F77A-9E55-4702-8E8E-BD78030F8687}" sibTransId="{CE1EB58B-AACF-4F7F-A354-9A88B10807A7}"/>
    <dgm:cxn modelId="{55318E6F-BA70-454B-940D-ACFFBC01280C}" type="presOf" srcId="{3E551D01-E0F2-4DF6-9F67-1F89B27A799D}" destId="{7A9066A6-883C-DD45-9391-3B7DCA3F372C}" srcOrd="0" destOrd="0" presId="urn:microsoft.com/office/officeart/2005/8/layout/default"/>
    <dgm:cxn modelId="{5914CD70-226E-4D3A-88E3-8AB46671A314}" srcId="{FC37E5B9-6106-4D03-B85D-ED016C714619}" destId="{E7B971FC-247A-4BBD-88FA-CA27D81CBC9C}" srcOrd="23" destOrd="0" parTransId="{AC02984C-7371-4BC6-8FFE-57853ABB5E88}" sibTransId="{FB20FE3C-02FE-44DC-AFE4-AF47CC009656}"/>
    <dgm:cxn modelId="{F9A9DE75-836D-8D47-8950-6190F4A56BE8}" type="presOf" srcId="{77772CBF-3765-424C-9495-F2DD2C7FBC0B}" destId="{55903A31-E46A-0045-BD8F-BC6B948068B3}" srcOrd="0" destOrd="0" presId="urn:microsoft.com/office/officeart/2005/8/layout/default"/>
    <dgm:cxn modelId="{7B36B577-76AC-4A1F-AD85-01BCF34284D3}" srcId="{FC37E5B9-6106-4D03-B85D-ED016C714619}" destId="{4A9EEE17-CB70-4AA6-AF34-DCA45732F90B}" srcOrd="26" destOrd="0" parTransId="{D286A1E1-6D1D-42ED-BCA7-648F75BB1D1C}" sibTransId="{6C56D1E3-FC80-4D27-B5E3-40208D99F396}"/>
    <dgm:cxn modelId="{3BDB8179-7774-DA4E-9AF5-9DB5558C9B9D}" type="presOf" srcId="{E7B971FC-247A-4BBD-88FA-CA27D81CBC9C}" destId="{5A131711-DE0E-4048-B850-2E97983F6722}" srcOrd="0" destOrd="0" presId="urn:microsoft.com/office/officeart/2005/8/layout/default"/>
    <dgm:cxn modelId="{AF19E87C-1E43-4319-963A-3254C74292BD}" srcId="{FC37E5B9-6106-4D03-B85D-ED016C714619}" destId="{1216A0AE-260B-406B-8051-8FE7958596DD}" srcOrd="13" destOrd="0" parTransId="{C2942112-FB6E-474B-B663-1AA14F7A8ACB}" sibTransId="{6EFEBB5B-72D5-4D27-8D0C-74A94043DD31}"/>
    <dgm:cxn modelId="{8D9A637E-7D1C-DA4D-98E7-1AFCA78E97EB}" type="presOf" srcId="{05729F60-B117-453C-A119-EBFFD2CDF3B1}" destId="{16A6C24A-F98A-094C-856D-D8573D692462}" srcOrd="0" destOrd="0" presId="urn:microsoft.com/office/officeart/2005/8/layout/default"/>
    <dgm:cxn modelId="{A2FC9A83-0049-7244-A9EE-6598656D523F}" type="presOf" srcId="{D3D84AC2-31A0-4ECC-ACC9-BEF256CC5CF7}" destId="{95CE401E-A2BE-FC4C-83E8-4150E15330AC}" srcOrd="0" destOrd="0" presId="urn:microsoft.com/office/officeart/2005/8/layout/default"/>
    <dgm:cxn modelId="{0D60DB86-B877-450E-B223-44AB509F4BEE}" srcId="{FC37E5B9-6106-4D03-B85D-ED016C714619}" destId="{05729F60-B117-453C-A119-EBFFD2CDF3B1}" srcOrd="20" destOrd="0" parTransId="{436238C5-3492-40FF-8E2B-6E3F4A83DB32}" sibTransId="{45016D26-9AD3-4169-AA92-659E6BD0CFEA}"/>
    <dgm:cxn modelId="{28146F89-54A4-C540-9F4E-02480F33DFFE}" type="presOf" srcId="{4A9EEE17-CB70-4AA6-AF34-DCA45732F90B}" destId="{401C6822-3FEF-3740-A9B8-A03104CF00A0}" srcOrd="0" destOrd="0" presId="urn:microsoft.com/office/officeart/2005/8/layout/default"/>
    <dgm:cxn modelId="{86849A8A-0362-5448-8145-9EEC39951943}" type="presOf" srcId="{6C56EE01-5634-4588-9EC9-64D19153D5FD}" destId="{927E9DE2-ADE2-A54B-ACB6-EC487149C79F}" srcOrd="0" destOrd="0" presId="urn:microsoft.com/office/officeart/2005/8/layout/default"/>
    <dgm:cxn modelId="{D2993195-353D-4E24-A8E1-BCCD01D6D1DE}" srcId="{FC37E5B9-6106-4D03-B85D-ED016C714619}" destId="{F58877BC-FF06-45C6-9B16-50FB3E200804}" srcOrd="1" destOrd="0" parTransId="{2C88C18C-C028-46B5-8312-C582297FCA3F}" sibTransId="{C6CAF585-C43E-4746-ADCA-1C12238E6AE3}"/>
    <dgm:cxn modelId="{F860F196-E789-4A4B-96E7-230CA4ABFA74}" type="presOf" srcId="{B5261508-1F86-4EF9-8D80-F6E1604F7D4A}" destId="{2886DA6D-B227-BB47-9ED9-816855B2DAE1}" srcOrd="0" destOrd="0" presId="urn:microsoft.com/office/officeart/2005/8/layout/default"/>
    <dgm:cxn modelId="{49D9F6A1-E699-4E1E-9C90-3DAA1C0845B8}" srcId="{FC37E5B9-6106-4D03-B85D-ED016C714619}" destId="{0FA97F1C-9931-48E4-AEAB-1D2AE35DA1E4}" srcOrd="3" destOrd="0" parTransId="{98B14D45-93EA-491D-BBB7-0B08B94DCF76}" sibTransId="{1699C9FB-9F37-4B98-9256-1BE18AE0CDA3}"/>
    <dgm:cxn modelId="{16EDC8A5-A994-AA44-AE16-21E9E044C9A1}" type="presOf" srcId="{4691E64E-6D46-4458-B031-27257ABC24FF}" destId="{E2E4F684-00C2-D145-A5A3-8BE33C28C7F9}" srcOrd="0" destOrd="0" presId="urn:microsoft.com/office/officeart/2005/8/layout/default"/>
    <dgm:cxn modelId="{B67FF1A5-5D6B-4D6B-ABE8-DB3D868F6ED3}" srcId="{FC37E5B9-6106-4D03-B85D-ED016C714619}" destId="{0AF103F1-2408-49CF-98C7-F49B4485301B}" srcOrd="27" destOrd="0" parTransId="{552BB91B-C7A9-4ACA-A97C-82BA9394FE4C}" sibTransId="{899AA3BA-81F7-477D-81EB-458A1D8B5EC5}"/>
    <dgm:cxn modelId="{9AB6E5A8-3B08-49FC-B327-E17BC6D71145}" srcId="{FC37E5B9-6106-4D03-B85D-ED016C714619}" destId="{1B0E3F6E-4658-4EA3-8CBC-6E47A96CE3F7}" srcOrd="5" destOrd="0" parTransId="{525B81A1-5CC7-4613-8033-84ACF5D753EB}" sibTransId="{819B77A3-E274-4036-A1B4-7B61AC00144F}"/>
    <dgm:cxn modelId="{233638B1-E2BD-EC41-ADEC-4E647333D8CC}" type="presOf" srcId="{FC37E5B9-6106-4D03-B85D-ED016C714619}" destId="{F9B11D2A-9C40-3F44-80A4-F42441FA9850}" srcOrd="0" destOrd="0" presId="urn:microsoft.com/office/officeart/2005/8/layout/default"/>
    <dgm:cxn modelId="{666C35B2-23AD-FD41-A44E-153F8F450105}" type="presOf" srcId="{EC4C4FA7-6927-42AC-BE17-EF5DAF3A8A4C}" destId="{3E5E26E1-0C18-9A47-B458-E0430955C33E}" srcOrd="0" destOrd="0" presId="urn:microsoft.com/office/officeart/2005/8/layout/default"/>
    <dgm:cxn modelId="{AC94ADB7-FD62-40E6-8172-B7947BA1B2EB}" srcId="{FC37E5B9-6106-4D03-B85D-ED016C714619}" destId="{EBEA5D46-F588-473B-8AB9-524D7FA3C1B4}" srcOrd="15" destOrd="0" parTransId="{59AE85AF-B950-40F3-9000-7EC256B5126A}" sibTransId="{3A1D9FCD-C66E-44F4-A8D9-89A372B6CBB9}"/>
    <dgm:cxn modelId="{15B425B9-0B14-3345-B2F3-0E9D1D375791}" type="presOf" srcId="{0FA97F1C-9931-48E4-AEAB-1D2AE35DA1E4}" destId="{9DC1CD2B-555F-F54D-9CDE-E72EE2129E36}" srcOrd="0" destOrd="0" presId="urn:microsoft.com/office/officeart/2005/8/layout/default"/>
    <dgm:cxn modelId="{52610EBB-32F2-F04E-AE52-528E5AF22122}" type="presOf" srcId="{047AEC39-09F0-441A-81F2-D179EFE5443E}" destId="{73BCE6E6-B956-7242-894D-05124E0702EF}" srcOrd="0" destOrd="0" presId="urn:microsoft.com/office/officeart/2005/8/layout/default"/>
    <dgm:cxn modelId="{77927DC1-7FAB-1142-8D8B-40B5197663D3}" type="presOf" srcId="{6288A563-941E-483A-ACF7-09E29973F4C9}" destId="{B87334AE-E9DA-2749-825C-2EBD7859490E}" srcOrd="0" destOrd="0" presId="urn:microsoft.com/office/officeart/2005/8/layout/default"/>
    <dgm:cxn modelId="{7D49AEC4-48E8-475D-BEC3-8F17590C5D7B}" srcId="{FC37E5B9-6106-4D03-B85D-ED016C714619}" destId="{B7A387EC-4909-420A-8E34-A6DA35761E23}" srcOrd="4" destOrd="0" parTransId="{C611321B-D482-46F5-8D9E-7C0ABF05108E}" sibTransId="{485BC7CF-7E84-4A58-BAF5-C95EC9C30BFB}"/>
    <dgm:cxn modelId="{3D00C1C4-87D2-4FB5-83A3-ABB02618A70E}" srcId="{FC37E5B9-6106-4D03-B85D-ED016C714619}" destId="{77772CBF-3765-424C-9495-F2DD2C7FBC0B}" srcOrd="14" destOrd="0" parTransId="{3B271F54-EDDA-499B-AECB-CB8726989833}" sibTransId="{45C53D7F-D1C2-45C1-811C-259B517700C5}"/>
    <dgm:cxn modelId="{1C298DC6-A0F0-4FB7-BF0B-4E1222736D12}" srcId="{FC37E5B9-6106-4D03-B85D-ED016C714619}" destId="{61C5B0F6-6DC1-4A9D-BDB9-91CE1107BB75}" srcOrd="16" destOrd="0" parTransId="{B159201D-8316-4505-ACD3-2FF2E744C26F}" sibTransId="{11B03281-1AF5-4C78-AD73-D10DBE36342A}"/>
    <dgm:cxn modelId="{970EA5CC-DEAC-D249-9243-14D050B2F334}" type="presOf" srcId="{B0B7A5F9-BA36-403C-94A3-16B2E16B5063}" destId="{5C09EBE1-3D5D-6C4B-808A-0BC52B770FBE}" srcOrd="0" destOrd="0" presId="urn:microsoft.com/office/officeart/2005/8/layout/default"/>
    <dgm:cxn modelId="{10E2D8D1-447A-FA44-A33E-E58BFE5FD4D5}" type="presOf" srcId="{42DDEB1A-A434-4761-88EB-64435155F6B5}" destId="{F5A84695-84F5-C24F-A821-BE210D76AED5}" srcOrd="0" destOrd="0" presId="urn:microsoft.com/office/officeart/2005/8/layout/default"/>
    <dgm:cxn modelId="{17CD97D3-0E9E-4402-A2EC-DE763AC0D752}" srcId="{FC37E5B9-6106-4D03-B85D-ED016C714619}" destId="{D73B99F1-1182-41F2-83FD-5D1FDFC81F25}" srcOrd="2" destOrd="0" parTransId="{56F167ED-7553-4E13-AA2B-08BF1317A459}" sibTransId="{94663D60-117A-4416-8CE9-3B24D472386F}"/>
    <dgm:cxn modelId="{E6ECCCDC-DA5B-4458-8B4D-04ED5D947ED2}" srcId="{FC37E5B9-6106-4D03-B85D-ED016C714619}" destId="{6DD78786-8B1C-4BCE-9033-CB0FE6F3C63C}" srcOrd="6" destOrd="0" parTransId="{05074594-D00C-4904-9634-3EA52B8E74FF}" sibTransId="{D99B10AE-8543-4737-B605-D11FAA47C505}"/>
    <dgm:cxn modelId="{093DCFDC-53C8-7640-A57C-B6EAED295D6B}" type="presOf" srcId="{1B0E3F6E-4658-4EA3-8CBC-6E47A96CE3F7}" destId="{49DD1A51-E450-5D45-A1F8-78D56ACED25E}" srcOrd="0" destOrd="0" presId="urn:microsoft.com/office/officeart/2005/8/layout/default"/>
    <dgm:cxn modelId="{3B93ABE0-CA15-2A42-837F-B0953BDD982E}" type="presOf" srcId="{BDF42A22-A3EB-4985-8248-5A25F1C07A7B}" destId="{1B7DD5D6-F7FD-AC45-A3D4-A11F81159475}" srcOrd="0" destOrd="0" presId="urn:microsoft.com/office/officeart/2005/8/layout/default"/>
    <dgm:cxn modelId="{6BAB96E8-6BE0-4735-B65F-A38EEF7D876B}" srcId="{FC37E5B9-6106-4D03-B85D-ED016C714619}" destId="{DB3F0756-18D4-4422-B7F6-5D12D974194C}" srcOrd="24" destOrd="0" parTransId="{0C27CB8F-D7C4-494D-A490-30864067B8A7}" sibTransId="{F6930DC0-B841-41EB-951D-542F051468FC}"/>
    <dgm:cxn modelId="{325A78F2-583B-4548-B34A-009351D4FB37}" type="presOf" srcId="{EBEA5D46-F588-473B-8AB9-524D7FA3C1B4}" destId="{11BFBA0F-AE42-234A-BA91-01F6E766A619}" srcOrd="0" destOrd="0" presId="urn:microsoft.com/office/officeart/2005/8/layout/default"/>
    <dgm:cxn modelId="{370EEDF3-4153-405F-B146-763453C09773}" srcId="{FC37E5B9-6106-4D03-B85D-ED016C714619}" destId="{6C56EE01-5634-4588-9EC9-64D19153D5FD}" srcOrd="21" destOrd="0" parTransId="{CF73C6E4-404E-42F2-A1CA-04C7BC7557AE}" sibTransId="{70CB934F-F721-4097-820C-5F955648C3C3}"/>
    <dgm:cxn modelId="{54C061F9-7E08-43D5-867E-30A4783F6366}" srcId="{FC37E5B9-6106-4D03-B85D-ED016C714619}" destId="{3E551D01-E0F2-4DF6-9F67-1F89B27A799D}" srcOrd="8" destOrd="0" parTransId="{96E2A850-0F02-4404-9912-735B1641E03C}" sibTransId="{F7D2A4B7-93C3-4DC7-9C32-3543F9627590}"/>
    <dgm:cxn modelId="{B309ACFC-A7B0-BE4B-A5B5-F71ED432F716}" type="presOf" srcId="{E7215A93-64DF-4B88-91F5-20E808E61A3E}" destId="{CD0557FB-AF50-C648-8F7A-7A22E9B9DD7F}" srcOrd="0" destOrd="0" presId="urn:microsoft.com/office/officeart/2005/8/layout/default"/>
    <dgm:cxn modelId="{8E0B8DF4-2A35-C74D-8193-F85D7BE7C15B}" type="presParOf" srcId="{F9B11D2A-9C40-3F44-80A4-F42441FA9850}" destId="{99235D8C-74EF-8A43-8B9D-05FF2F0A68D5}" srcOrd="0" destOrd="0" presId="urn:microsoft.com/office/officeart/2005/8/layout/default"/>
    <dgm:cxn modelId="{850AE34E-2E93-0146-9511-2C28D43066C0}" type="presParOf" srcId="{F9B11D2A-9C40-3F44-80A4-F42441FA9850}" destId="{60F736C9-8BEA-B946-9493-99ED15075485}" srcOrd="1" destOrd="0" presId="urn:microsoft.com/office/officeart/2005/8/layout/default"/>
    <dgm:cxn modelId="{0508A6F1-3757-4349-87E5-33C09AA7B91B}" type="presParOf" srcId="{F9B11D2A-9C40-3F44-80A4-F42441FA9850}" destId="{4B4DB210-5CC2-6E40-A87A-B3B809D7D94C}" srcOrd="2" destOrd="0" presId="urn:microsoft.com/office/officeart/2005/8/layout/default"/>
    <dgm:cxn modelId="{D611B11D-7AF5-6C4A-92BE-082623914B7D}" type="presParOf" srcId="{F9B11D2A-9C40-3F44-80A4-F42441FA9850}" destId="{F7DE9096-ADE5-4F4B-B3E5-6342B6A1DCC5}" srcOrd="3" destOrd="0" presId="urn:microsoft.com/office/officeart/2005/8/layout/default"/>
    <dgm:cxn modelId="{C31CDBB6-B2B7-AA42-A5FC-D9D27F9F462A}" type="presParOf" srcId="{F9B11D2A-9C40-3F44-80A4-F42441FA9850}" destId="{F2F289F7-B83B-C541-90DA-5EB7A48D8E56}" srcOrd="4" destOrd="0" presId="urn:microsoft.com/office/officeart/2005/8/layout/default"/>
    <dgm:cxn modelId="{6F4BD1BE-27EB-D047-ACEA-5072B3D68A3F}" type="presParOf" srcId="{F9B11D2A-9C40-3F44-80A4-F42441FA9850}" destId="{485E7A00-8C64-4D4C-8C9B-240FECDAA8BD}" srcOrd="5" destOrd="0" presId="urn:microsoft.com/office/officeart/2005/8/layout/default"/>
    <dgm:cxn modelId="{5D6D3A14-112F-BB4E-987D-A44678FCBD01}" type="presParOf" srcId="{F9B11D2A-9C40-3F44-80A4-F42441FA9850}" destId="{9DC1CD2B-555F-F54D-9CDE-E72EE2129E36}" srcOrd="6" destOrd="0" presId="urn:microsoft.com/office/officeart/2005/8/layout/default"/>
    <dgm:cxn modelId="{412079A5-F8B2-B549-8B4C-D2D838125E9F}" type="presParOf" srcId="{F9B11D2A-9C40-3F44-80A4-F42441FA9850}" destId="{D4278B6D-57CA-B649-A920-4B473CDA4BD3}" srcOrd="7" destOrd="0" presId="urn:microsoft.com/office/officeart/2005/8/layout/default"/>
    <dgm:cxn modelId="{3664FE9A-08B4-054A-82D7-D64F6ED9436F}" type="presParOf" srcId="{F9B11D2A-9C40-3F44-80A4-F42441FA9850}" destId="{9223DF79-ACB5-064B-9A70-B6E7A0C4D25D}" srcOrd="8" destOrd="0" presId="urn:microsoft.com/office/officeart/2005/8/layout/default"/>
    <dgm:cxn modelId="{AAF5F108-9C91-C449-A868-B38E05FAD08B}" type="presParOf" srcId="{F9B11D2A-9C40-3F44-80A4-F42441FA9850}" destId="{DE73B525-73A4-B34E-B4E9-EC85C7A7D4CA}" srcOrd="9" destOrd="0" presId="urn:microsoft.com/office/officeart/2005/8/layout/default"/>
    <dgm:cxn modelId="{79EE8535-CF04-5F47-A2B2-8186A26F402E}" type="presParOf" srcId="{F9B11D2A-9C40-3F44-80A4-F42441FA9850}" destId="{49DD1A51-E450-5D45-A1F8-78D56ACED25E}" srcOrd="10" destOrd="0" presId="urn:microsoft.com/office/officeart/2005/8/layout/default"/>
    <dgm:cxn modelId="{7E943CA9-B0EB-BC46-A066-7EC438C5E75D}" type="presParOf" srcId="{F9B11D2A-9C40-3F44-80A4-F42441FA9850}" destId="{7659EEBA-59BD-1B43-B2FC-1C097A30C7DA}" srcOrd="11" destOrd="0" presId="urn:microsoft.com/office/officeart/2005/8/layout/default"/>
    <dgm:cxn modelId="{93BCB897-5DD1-2C46-A2F0-DE24D5BF6CE6}" type="presParOf" srcId="{F9B11D2A-9C40-3F44-80A4-F42441FA9850}" destId="{6CA953B6-2F81-B64F-9824-FE6003A1E9BC}" srcOrd="12" destOrd="0" presId="urn:microsoft.com/office/officeart/2005/8/layout/default"/>
    <dgm:cxn modelId="{6524447E-326B-B242-8B7D-597E9A94FD3A}" type="presParOf" srcId="{F9B11D2A-9C40-3F44-80A4-F42441FA9850}" destId="{C76AF61A-312E-EC4B-9EFE-300014DB0632}" srcOrd="13" destOrd="0" presId="urn:microsoft.com/office/officeart/2005/8/layout/default"/>
    <dgm:cxn modelId="{AD481873-7963-424B-AADD-257FB8F44316}" type="presParOf" srcId="{F9B11D2A-9C40-3F44-80A4-F42441FA9850}" destId="{1B7DD5D6-F7FD-AC45-A3D4-A11F81159475}" srcOrd="14" destOrd="0" presId="urn:microsoft.com/office/officeart/2005/8/layout/default"/>
    <dgm:cxn modelId="{A7FF8C4E-90A7-A24A-9A55-651D2DA7983E}" type="presParOf" srcId="{F9B11D2A-9C40-3F44-80A4-F42441FA9850}" destId="{CA0A1FEA-C66B-5743-B772-0CE41AC619CD}" srcOrd="15" destOrd="0" presId="urn:microsoft.com/office/officeart/2005/8/layout/default"/>
    <dgm:cxn modelId="{623C33DA-7DF5-F44A-A91F-AF5E2E3A9DAD}" type="presParOf" srcId="{F9B11D2A-9C40-3F44-80A4-F42441FA9850}" destId="{7A9066A6-883C-DD45-9391-3B7DCA3F372C}" srcOrd="16" destOrd="0" presId="urn:microsoft.com/office/officeart/2005/8/layout/default"/>
    <dgm:cxn modelId="{F3FF1BFA-7CB8-D242-9723-0C181FCDE417}" type="presParOf" srcId="{F9B11D2A-9C40-3F44-80A4-F42441FA9850}" destId="{FB09E828-D84C-AB4B-A800-4978EA0DDD54}" srcOrd="17" destOrd="0" presId="urn:microsoft.com/office/officeart/2005/8/layout/default"/>
    <dgm:cxn modelId="{1D7FBB94-21DB-CF44-AF33-5893AA241AB9}" type="presParOf" srcId="{F9B11D2A-9C40-3F44-80A4-F42441FA9850}" destId="{95CE401E-A2BE-FC4C-83E8-4150E15330AC}" srcOrd="18" destOrd="0" presId="urn:microsoft.com/office/officeart/2005/8/layout/default"/>
    <dgm:cxn modelId="{6013B46C-7FF6-3C4E-9180-C9D0F6BD2B5C}" type="presParOf" srcId="{F9B11D2A-9C40-3F44-80A4-F42441FA9850}" destId="{1AE2BBEA-05B0-C046-ACF5-47322120486B}" srcOrd="19" destOrd="0" presId="urn:microsoft.com/office/officeart/2005/8/layout/default"/>
    <dgm:cxn modelId="{A5E2B6BF-4DBF-5046-9440-A71222CC7CBF}" type="presParOf" srcId="{F9B11D2A-9C40-3F44-80A4-F42441FA9850}" destId="{E2E4F684-00C2-D145-A5A3-8BE33C28C7F9}" srcOrd="20" destOrd="0" presId="urn:microsoft.com/office/officeart/2005/8/layout/default"/>
    <dgm:cxn modelId="{BCF07591-E11F-8C4C-9AC5-0FC151335C43}" type="presParOf" srcId="{F9B11D2A-9C40-3F44-80A4-F42441FA9850}" destId="{8AA84E6A-96FB-9043-A7CD-BD4D734A383E}" srcOrd="21" destOrd="0" presId="urn:microsoft.com/office/officeart/2005/8/layout/default"/>
    <dgm:cxn modelId="{2D882F59-F84A-764F-8FB5-83CE8714701D}" type="presParOf" srcId="{F9B11D2A-9C40-3F44-80A4-F42441FA9850}" destId="{CD0557FB-AF50-C648-8F7A-7A22E9B9DD7F}" srcOrd="22" destOrd="0" presId="urn:microsoft.com/office/officeart/2005/8/layout/default"/>
    <dgm:cxn modelId="{18F2951F-0B55-0744-9ADA-633636035969}" type="presParOf" srcId="{F9B11D2A-9C40-3F44-80A4-F42441FA9850}" destId="{1A01686E-194A-F648-A631-E4A0F615295E}" srcOrd="23" destOrd="0" presId="urn:microsoft.com/office/officeart/2005/8/layout/default"/>
    <dgm:cxn modelId="{45D0AA17-775E-574A-B7A8-5DBF8099DCBB}" type="presParOf" srcId="{F9B11D2A-9C40-3F44-80A4-F42441FA9850}" destId="{73BCE6E6-B956-7242-894D-05124E0702EF}" srcOrd="24" destOrd="0" presId="urn:microsoft.com/office/officeart/2005/8/layout/default"/>
    <dgm:cxn modelId="{D70D1523-5DFE-8143-8F73-0C19D6B196F2}" type="presParOf" srcId="{F9B11D2A-9C40-3F44-80A4-F42441FA9850}" destId="{1E446B0F-5CD5-954B-8C06-0EEE7A82C7B4}" srcOrd="25" destOrd="0" presId="urn:microsoft.com/office/officeart/2005/8/layout/default"/>
    <dgm:cxn modelId="{F356F0B8-1F9F-9041-8CB1-93C030BE25A1}" type="presParOf" srcId="{F9B11D2A-9C40-3F44-80A4-F42441FA9850}" destId="{46327E8C-47CC-1145-A9AF-42C823767CB6}" srcOrd="26" destOrd="0" presId="urn:microsoft.com/office/officeart/2005/8/layout/default"/>
    <dgm:cxn modelId="{A0C80366-E6B3-BF4E-A726-C5964A83BD59}" type="presParOf" srcId="{F9B11D2A-9C40-3F44-80A4-F42441FA9850}" destId="{55496A07-9B6E-4E47-8E06-E6BDAFECDD9A}" srcOrd="27" destOrd="0" presId="urn:microsoft.com/office/officeart/2005/8/layout/default"/>
    <dgm:cxn modelId="{22FEB7CB-BC0E-B548-9B6F-484A9FA7AF48}" type="presParOf" srcId="{F9B11D2A-9C40-3F44-80A4-F42441FA9850}" destId="{55903A31-E46A-0045-BD8F-BC6B948068B3}" srcOrd="28" destOrd="0" presId="urn:microsoft.com/office/officeart/2005/8/layout/default"/>
    <dgm:cxn modelId="{678C71B1-C80B-D042-9378-AC8ED1A5DBCD}" type="presParOf" srcId="{F9B11D2A-9C40-3F44-80A4-F42441FA9850}" destId="{6E6D9385-2D77-BB47-B931-A3F1C5E8FB4D}" srcOrd="29" destOrd="0" presId="urn:microsoft.com/office/officeart/2005/8/layout/default"/>
    <dgm:cxn modelId="{3B8E28E2-0D09-E447-9C6A-354CE50755A3}" type="presParOf" srcId="{F9B11D2A-9C40-3F44-80A4-F42441FA9850}" destId="{11BFBA0F-AE42-234A-BA91-01F6E766A619}" srcOrd="30" destOrd="0" presId="urn:microsoft.com/office/officeart/2005/8/layout/default"/>
    <dgm:cxn modelId="{31CE7950-74D0-F14C-8D85-F7F1EA01A292}" type="presParOf" srcId="{F9B11D2A-9C40-3F44-80A4-F42441FA9850}" destId="{57D0F893-11DC-3643-8A95-73AE81622201}" srcOrd="31" destOrd="0" presId="urn:microsoft.com/office/officeart/2005/8/layout/default"/>
    <dgm:cxn modelId="{4FB63E0F-D1F4-4548-BD07-125B4F087C21}" type="presParOf" srcId="{F9B11D2A-9C40-3F44-80A4-F42441FA9850}" destId="{6B71B41B-7ACB-034E-9EAC-24EA40AE566E}" srcOrd="32" destOrd="0" presId="urn:microsoft.com/office/officeart/2005/8/layout/default"/>
    <dgm:cxn modelId="{AA4F180A-3525-CF4F-A8FB-3AD3F5FFEE06}" type="presParOf" srcId="{F9B11D2A-9C40-3F44-80A4-F42441FA9850}" destId="{6CBA938B-EBDF-7749-94DE-9E79F1D0AAD6}" srcOrd="33" destOrd="0" presId="urn:microsoft.com/office/officeart/2005/8/layout/default"/>
    <dgm:cxn modelId="{6271FB96-F006-144B-8A1D-EBD7E04B9C6D}" type="presParOf" srcId="{F9B11D2A-9C40-3F44-80A4-F42441FA9850}" destId="{5C09EBE1-3D5D-6C4B-808A-0BC52B770FBE}" srcOrd="34" destOrd="0" presId="urn:microsoft.com/office/officeart/2005/8/layout/default"/>
    <dgm:cxn modelId="{A4C350D7-1664-A741-A4A3-C01CD0A868D1}" type="presParOf" srcId="{F9B11D2A-9C40-3F44-80A4-F42441FA9850}" destId="{BEAA923D-3BEA-0540-A915-2F9D2875DD54}" srcOrd="35" destOrd="0" presId="urn:microsoft.com/office/officeart/2005/8/layout/default"/>
    <dgm:cxn modelId="{F604E526-59FE-414E-B2F7-40AF069CB494}" type="presParOf" srcId="{F9B11D2A-9C40-3F44-80A4-F42441FA9850}" destId="{F5A84695-84F5-C24F-A821-BE210D76AED5}" srcOrd="36" destOrd="0" presId="urn:microsoft.com/office/officeart/2005/8/layout/default"/>
    <dgm:cxn modelId="{5D39B58E-C949-1F47-869E-CB85007FEE2E}" type="presParOf" srcId="{F9B11D2A-9C40-3F44-80A4-F42441FA9850}" destId="{0D1F5ACD-7A20-F24E-985E-DC4F49F0857E}" srcOrd="37" destOrd="0" presId="urn:microsoft.com/office/officeart/2005/8/layout/default"/>
    <dgm:cxn modelId="{1AD0736F-C89A-5F45-B37A-8E8F6D96189F}" type="presParOf" srcId="{F9B11D2A-9C40-3F44-80A4-F42441FA9850}" destId="{B87334AE-E9DA-2749-825C-2EBD7859490E}" srcOrd="38" destOrd="0" presId="urn:microsoft.com/office/officeart/2005/8/layout/default"/>
    <dgm:cxn modelId="{51FE5312-6516-934D-B894-465B882715CB}" type="presParOf" srcId="{F9B11D2A-9C40-3F44-80A4-F42441FA9850}" destId="{1D1BDDE9-E1DB-E54B-9625-49DA017E1E1E}" srcOrd="39" destOrd="0" presId="urn:microsoft.com/office/officeart/2005/8/layout/default"/>
    <dgm:cxn modelId="{DBD109F3-4016-5144-B493-2772AB4662AB}" type="presParOf" srcId="{F9B11D2A-9C40-3F44-80A4-F42441FA9850}" destId="{16A6C24A-F98A-094C-856D-D8573D692462}" srcOrd="40" destOrd="0" presId="urn:microsoft.com/office/officeart/2005/8/layout/default"/>
    <dgm:cxn modelId="{94C7CAB3-7B90-3A4D-8079-1F4B6A00F03F}" type="presParOf" srcId="{F9B11D2A-9C40-3F44-80A4-F42441FA9850}" destId="{9B7B68C4-80FF-524F-BC5C-46590DD3C3EE}" srcOrd="41" destOrd="0" presId="urn:microsoft.com/office/officeart/2005/8/layout/default"/>
    <dgm:cxn modelId="{1E3D37E4-4714-7747-B8E7-E028724FA19A}" type="presParOf" srcId="{F9B11D2A-9C40-3F44-80A4-F42441FA9850}" destId="{927E9DE2-ADE2-A54B-ACB6-EC487149C79F}" srcOrd="42" destOrd="0" presId="urn:microsoft.com/office/officeart/2005/8/layout/default"/>
    <dgm:cxn modelId="{D9D12433-64D1-0E45-8601-7DC4D1D1DDBB}" type="presParOf" srcId="{F9B11D2A-9C40-3F44-80A4-F42441FA9850}" destId="{E7AE5BAC-7AB4-AA43-9A6B-456681219023}" srcOrd="43" destOrd="0" presId="urn:microsoft.com/office/officeart/2005/8/layout/default"/>
    <dgm:cxn modelId="{454B4C21-EC8A-1B41-B069-D9DE0CA0AFC7}" type="presParOf" srcId="{F9B11D2A-9C40-3F44-80A4-F42441FA9850}" destId="{2886DA6D-B227-BB47-9ED9-816855B2DAE1}" srcOrd="44" destOrd="0" presId="urn:microsoft.com/office/officeart/2005/8/layout/default"/>
    <dgm:cxn modelId="{84009134-095C-A641-8BFD-287ED82D6D8E}" type="presParOf" srcId="{F9B11D2A-9C40-3F44-80A4-F42441FA9850}" destId="{288C0A90-4E00-F04F-B88C-BD0364889079}" srcOrd="45" destOrd="0" presId="urn:microsoft.com/office/officeart/2005/8/layout/default"/>
    <dgm:cxn modelId="{C53A3D54-650D-2E40-9CC2-6B2F7A656080}" type="presParOf" srcId="{F9B11D2A-9C40-3F44-80A4-F42441FA9850}" destId="{5A131711-DE0E-4048-B850-2E97983F6722}" srcOrd="46" destOrd="0" presId="urn:microsoft.com/office/officeart/2005/8/layout/default"/>
    <dgm:cxn modelId="{500B7414-DDFC-B140-9032-AEBA3664EB4D}" type="presParOf" srcId="{F9B11D2A-9C40-3F44-80A4-F42441FA9850}" destId="{5DD637D9-C998-A34F-B8F0-148B85AF47FD}" srcOrd="47" destOrd="0" presId="urn:microsoft.com/office/officeart/2005/8/layout/default"/>
    <dgm:cxn modelId="{F95E7DDA-43D4-9146-B8F7-B04F06CC2D71}" type="presParOf" srcId="{F9B11D2A-9C40-3F44-80A4-F42441FA9850}" destId="{43DB65F4-EF0D-D34E-AAB8-991430963A7B}" srcOrd="48" destOrd="0" presId="urn:microsoft.com/office/officeart/2005/8/layout/default"/>
    <dgm:cxn modelId="{96A62CEA-00D8-8540-84A0-462E3AA486AE}" type="presParOf" srcId="{F9B11D2A-9C40-3F44-80A4-F42441FA9850}" destId="{509FC3FF-42FE-8547-8C92-9B2CE7E4B5A3}" srcOrd="49" destOrd="0" presId="urn:microsoft.com/office/officeart/2005/8/layout/default"/>
    <dgm:cxn modelId="{B6FA2678-2544-7145-BA34-8B3650555F72}" type="presParOf" srcId="{F9B11D2A-9C40-3F44-80A4-F42441FA9850}" destId="{3E5E26E1-0C18-9A47-B458-E0430955C33E}" srcOrd="50" destOrd="0" presId="urn:microsoft.com/office/officeart/2005/8/layout/default"/>
    <dgm:cxn modelId="{6EFC16FB-FDAF-8B47-8FCE-43C2C8B5E95A}" type="presParOf" srcId="{F9B11D2A-9C40-3F44-80A4-F42441FA9850}" destId="{886CFB7B-6FB1-934D-95B5-EED518A085E6}" srcOrd="51" destOrd="0" presId="urn:microsoft.com/office/officeart/2005/8/layout/default"/>
    <dgm:cxn modelId="{F458EC70-693C-404C-8CE6-E410062657FE}" type="presParOf" srcId="{F9B11D2A-9C40-3F44-80A4-F42441FA9850}" destId="{401C6822-3FEF-3740-A9B8-A03104CF00A0}" srcOrd="52" destOrd="0" presId="urn:microsoft.com/office/officeart/2005/8/layout/default"/>
    <dgm:cxn modelId="{4F20FF94-043A-6343-BB28-ECADC043F9D5}" type="presParOf" srcId="{F9B11D2A-9C40-3F44-80A4-F42441FA9850}" destId="{18D3AC26-6C78-4F43-A038-0EB74A8FE3AC}" srcOrd="53" destOrd="0" presId="urn:microsoft.com/office/officeart/2005/8/layout/default"/>
    <dgm:cxn modelId="{67764963-E52C-684A-9FB9-BA6069294EE3}" type="presParOf" srcId="{F9B11D2A-9C40-3F44-80A4-F42441FA9850}" destId="{A0A9602A-C0DA-9B42-AC66-F29ADCBB5541}" srcOrd="5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35D8C-74EF-8A43-8B9D-05FF2F0A68D5}">
      <dsp:nvSpPr>
        <dsp:cNvPr id="0" name=""/>
        <dsp:cNvSpPr/>
      </dsp:nvSpPr>
      <dsp:spPr>
        <a:xfrm>
          <a:off x="9242" y="311049"/>
          <a:ext cx="1381199" cy="8287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/>
            <a:t>Uitdagingen en oplossingen op training!</a:t>
          </a:r>
          <a:endParaRPr lang="en-US" sz="600" kern="1200"/>
        </a:p>
      </dsp:txBody>
      <dsp:txXfrm>
        <a:off x="9242" y="311049"/>
        <a:ext cx="1381199" cy="828719"/>
      </dsp:txXfrm>
    </dsp:sp>
    <dsp:sp modelId="{4B4DB210-5CC2-6E40-A87A-B3B809D7D94C}">
      <dsp:nvSpPr>
        <dsp:cNvPr id="0" name=""/>
        <dsp:cNvSpPr/>
      </dsp:nvSpPr>
      <dsp:spPr>
        <a:xfrm>
          <a:off x="1528561" y="311049"/>
          <a:ext cx="1381199" cy="8287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Gebrek aan Relevantie en Context</a:t>
          </a:r>
          <a:endParaRPr lang="en-US" sz="600" kern="1200"/>
        </a:p>
      </dsp:txBody>
      <dsp:txXfrm>
        <a:off x="1528561" y="311049"/>
        <a:ext cx="1381199" cy="828719"/>
      </dsp:txXfrm>
    </dsp:sp>
    <dsp:sp modelId="{F2F289F7-B83B-C541-90DA-5EB7A48D8E56}">
      <dsp:nvSpPr>
        <dsp:cNvPr id="0" name=""/>
        <dsp:cNvSpPr/>
      </dsp:nvSpPr>
      <dsp:spPr>
        <a:xfrm>
          <a:off x="3047880" y="311049"/>
          <a:ext cx="1381199" cy="8287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Uitdaging</a:t>
          </a:r>
          <a:r>
            <a:rPr lang="en-US" sz="600" b="0" i="0" kern="1200"/>
            <a:t>: Als de training niet nauw aansluit bij de dagelijkse taken en uitdagingen van de medewerkers, kan het moeilijk zijn om de inhoud direct toe te passen.</a:t>
          </a:r>
          <a:endParaRPr lang="en-US" sz="600" kern="1200"/>
        </a:p>
      </dsp:txBody>
      <dsp:txXfrm>
        <a:off x="3047880" y="311049"/>
        <a:ext cx="1381199" cy="828719"/>
      </dsp:txXfrm>
    </dsp:sp>
    <dsp:sp modelId="{9DC1CD2B-555F-F54D-9CDE-E72EE2129E36}">
      <dsp:nvSpPr>
        <dsp:cNvPr id="0" name=""/>
        <dsp:cNvSpPr/>
      </dsp:nvSpPr>
      <dsp:spPr>
        <a:xfrm>
          <a:off x="4567200" y="311049"/>
          <a:ext cx="1381199" cy="8287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Oplossing</a:t>
          </a:r>
          <a:r>
            <a:rPr lang="en-US" sz="600" b="0" i="0" kern="1200"/>
            <a:t>: Trainingen moeten worden afgestemd op de specifieke behoeften van het bedrijf en de deelnemers, met een duidelijke link naar hun werkomgeving en concrete situaties.</a:t>
          </a:r>
          <a:endParaRPr lang="en-US" sz="600" kern="1200"/>
        </a:p>
      </dsp:txBody>
      <dsp:txXfrm>
        <a:off x="4567200" y="311049"/>
        <a:ext cx="1381199" cy="828719"/>
      </dsp:txXfrm>
    </dsp:sp>
    <dsp:sp modelId="{9223DF79-ACB5-064B-9A70-B6E7A0C4D25D}">
      <dsp:nvSpPr>
        <dsp:cNvPr id="0" name=""/>
        <dsp:cNvSpPr/>
      </dsp:nvSpPr>
      <dsp:spPr>
        <a:xfrm>
          <a:off x="6086519" y="311049"/>
          <a:ext cx="1381199" cy="8287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Gebrek aan Betrokkenheid</a:t>
          </a:r>
          <a:endParaRPr lang="en-US" sz="600" kern="1200"/>
        </a:p>
      </dsp:txBody>
      <dsp:txXfrm>
        <a:off x="6086519" y="311049"/>
        <a:ext cx="1381199" cy="828719"/>
      </dsp:txXfrm>
    </dsp:sp>
    <dsp:sp modelId="{49DD1A51-E450-5D45-A1F8-78D56ACED25E}">
      <dsp:nvSpPr>
        <dsp:cNvPr id="0" name=""/>
        <dsp:cNvSpPr/>
      </dsp:nvSpPr>
      <dsp:spPr>
        <a:xfrm>
          <a:off x="7605839" y="311049"/>
          <a:ext cx="1381199" cy="8287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Uitdaging</a:t>
          </a:r>
          <a:r>
            <a:rPr lang="en-US" sz="600" b="0" i="0" kern="1200"/>
            <a:t>: Medewerkers kunnen zich snel vervelen of niet betrokken raken bij traditionele trainingen, vooral als deze te theoretisch zijn of niet interactief genoeg</a:t>
          </a:r>
          <a:endParaRPr lang="en-US" sz="600" kern="1200"/>
        </a:p>
      </dsp:txBody>
      <dsp:txXfrm>
        <a:off x="7605839" y="311049"/>
        <a:ext cx="1381199" cy="828719"/>
      </dsp:txXfrm>
    </dsp:sp>
    <dsp:sp modelId="{6CA953B6-2F81-B64F-9824-FE6003A1E9BC}">
      <dsp:nvSpPr>
        <dsp:cNvPr id="0" name=""/>
        <dsp:cNvSpPr/>
      </dsp:nvSpPr>
      <dsp:spPr>
        <a:xfrm>
          <a:off x="9125158" y="311049"/>
          <a:ext cx="1381199" cy="8287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Oplossing</a:t>
          </a:r>
          <a:r>
            <a:rPr lang="en-US" sz="600" b="0" i="0" kern="1200"/>
            <a:t>: Gebruik (inter)actieve leermethoden, zoals Peer 2 Peer, praktijkcases, en groepsactiviteiten, om de betrokkenheid te vergroten.</a:t>
          </a:r>
          <a:endParaRPr lang="en-US" sz="600" kern="1200"/>
        </a:p>
      </dsp:txBody>
      <dsp:txXfrm>
        <a:off x="9125158" y="311049"/>
        <a:ext cx="1381199" cy="828719"/>
      </dsp:txXfrm>
    </dsp:sp>
    <dsp:sp modelId="{1B7DD5D6-F7FD-AC45-A3D4-A11F81159475}">
      <dsp:nvSpPr>
        <dsp:cNvPr id="0" name=""/>
        <dsp:cNvSpPr/>
      </dsp:nvSpPr>
      <dsp:spPr>
        <a:xfrm>
          <a:off x="9242" y="1277889"/>
          <a:ext cx="1381199" cy="8287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Onvoldoende Opvolging en Ondersteuning</a:t>
          </a:r>
          <a:endParaRPr lang="en-US" sz="600" kern="1200"/>
        </a:p>
      </dsp:txBody>
      <dsp:txXfrm>
        <a:off x="9242" y="1277889"/>
        <a:ext cx="1381199" cy="828719"/>
      </dsp:txXfrm>
    </dsp:sp>
    <dsp:sp modelId="{7A9066A6-883C-DD45-9391-3B7DCA3F372C}">
      <dsp:nvSpPr>
        <dsp:cNvPr id="0" name=""/>
        <dsp:cNvSpPr/>
      </dsp:nvSpPr>
      <dsp:spPr>
        <a:xfrm>
          <a:off x="1528561" y="1277889"/>
          <a:ext cx="1381199" cy="8287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Uitdaging</a:t>
          </a:r>
          <a:r>
            <a:rPr lang="en-US" sz="600" b="0" i="0" kern="1200"/>
            <a:t>: Trainingen zijn vaak losstaande evenementen, zonder een vervolg of langdurige ondersteuning om het geleerde te integreren in het dagelijkse werk..</a:t>
          </a:r>
          <a:endParaRPr lang="en-US" sz="600" kern="1200"/>
        </a:p>
      </dsp:txBody>
      <dsp:txXfrm>
        <a:off x="1528561" y="1277889"/>
        <a:ext cx="1381199" cy="828719"/>
      </dsp:txXfrm>
    </dsp:sp>
    <dsp:sp modelId="{95CE401E-A2BE-FC4C-83E8-4150E15330AC}">
      <dsp:nvSpPr>
        <dsp:cNvPr id="0" name=""/>
        <dsp:cNvSpPr/>
      </dsp:nvSpPr>
      <dsp:spPr>
        <a:xfrm>
          <a:off x="3047880" y="1277889"/>
          <a:ext cx="1381199" cy="8287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Oplossing</a:t>
          </a:r>
          <a:r>
            <a:rPr lang="en-US" sz="600" b="0" i="0" kern="1200"/>
            <a:t>: Zorg voor follow-up sessies, coaching, of feedback en dialoog mechanismen om de toepassing van de geleerde vaardigheden te waarborgen. Een goed gestructureerd actieplan na de training is cruciaal.</a:t>
          </a:r>
          <a:endParaRPr lang="en-US" sz="600" kern="1200"/>
        </a:p>
      </dsp:txBody>
      <dsp:txXfrm>
        <a:off x="3047880" y="1277889"/>
        <a:ext cx="1381199" cy="828719"/>
      </dsp:txXfrm>
    </dsp:sp>
    <dsp:sp modelId="{E2E4F684-00C2-D145-A5A3-8BE33C28C7F9}">
      <dsp:nvSpPr>
        <dsp:cNvPr id="0" name=""/>
        <dsp:cNvSpPr/>
      </dsp:nvSpPr>
      <dsp:spPr>
        <a:xfrm>
          <a:off x="4567200" y="1277889"/>
          <a:ext cx="1381199" cy="8287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Gebrek aan Managementondersteuning</a:t>
          </a:r>
          <a:endParaRPr lang="en-US" sz="600" kern="1200"/>
        </a:p>
      </dsp:txBody>
      <dsp:txXfrm>
        <a:off x="4567200" y="1277889"/>
        <a:ext cx="1381199" cy="828719"/>
      </dsp:txXfrm>
    </dsp:sp>
    <dsp:sp modelId="{CD0557FB-AF50-C648-8F7A-7A22E9B9DD7F}">
      <dsp:nvSpPr>
        <dsp:cNvPr id="0" name=""/>
        <dsp:cNvSpPr/>
      </dsp:nvSpPr>
      <dsp:spPr>
        <a:xfrm>
          <a:off x="6086519" y="1277889"/>
          <a:ext cx="1381199" cy="8287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Uitdaging</a:t>
          </a:r>
          <a:r>
            <a:rPr lang="en-US" sz="600" b="0" i="0" kern="1200"/>
            <a:t>: Als leidinggevenden niet betrokken zijn bij het trainingsproces of het belang ervan niet erkennen, kan dit leiden tot een gebrek aan motivatie onder medewerkers.</a:t>
          </a:r>
          <a:endParaRPr lang="en-US" sz="600" kern="1200"/>
        </a:p>
      </dsp:txBody>
      <dsp:txXfrm>
        <a:off x="6086519" y="1277889"/>
        <a:ext cx="1381199" cy="828719"/>
      </dsp:txXfrm>
    </dsp:sp>
    <dsp:sp modelId="{73BCE6E6-B956-7242-894D-05124E0702EF}">
      <dsp:nvSpPr>
        <dsp:cNvPr id="0" name=""/>
        <dsp:cNvSpPr/>
      </dsp:nvSpPr>
      <dsp:spPr>
        <a:xfrm>
          <a:off x="7605839" y="1277889"/>
          <a:ext cx="1381199" cy="8287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Oplossing</a:t>
          </a:r>
          <a:r>
            <a:rPr lang="en-US" sz="600" b="0" i="0" kern="1200"/>
            <a:t>: Betrek het management actief bij het plannen, leren, ondersteunen en opvolgen van trainingen. Leidinggevenden moeten zorgen voor een omgeving waarin het geleerde wordt toegepast.</a:t>
          </a:r>
          <a:endParaRPr lang="en-US" sz="600" kern="1200"/>
        </a:p>
      </dsp:txBody>
      <dsp:txXfrm>
        <a:off x="7605839" y="1277889"/>
        <a:ext cx="1381199" cy="828719"/>
      </dsp:txXfrm>
    </dsp:sp>
    <dsp:sp modelId="{46327E8C-47CC-1145-A9AF-42C823767CB6}">
      <dsp:nvSpPr>
        <dsp:cNvPr id="0" name=""/>
        <dsp:cNvSpPr/>
      </dsp:nvSpPr>
      <dsp:spPr>
        <a:xfrm>
          <a:off x="9125158" y="1277889"/>
          <a:ext cx="1381199" cy="8287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Geen Aansluiting bij Leerstijlen</a:t>
          </a:r>
          <a:endParaRPr lang="en-US" sz="600" kern="1200"/>
        </a:p>
      </dsp:txBody>
      <dsp:txXfrm>
        <a:off x="9125158" y="1277889"/>
        <a:ext cx="1381199" cy="828719"/>
      </dsp:txXfrm>
    </dsp:sp>
    <dsp:sp modelId="{55903A31-E46A-0045-BD8F-BC6B948068B3}">
      <dsp:nvSpPr>
        <dsp:cNvPr id="0" name=""/>
        <dsp:cNvSpPr/>
      </dsp:nvSpPr>
      <dsp:spPr>
        <a:xfrm>
          <a:off x="9242" y="2244728"/>
          <a:ext cx="1381199" cy="8287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Uitdaging</a:t>
          </a:r>
          <a:r>
            <a:rPr lang="en-US" sz="600" b="0" i="0" kern="1200"/>
            <a:t>: Niet alle deelnemers leren op dezelfde manier, en een one-size-fits-all-benadering kan de effectiviteit beperken.</a:t>
          </a:r>
          <a:endParaRPr lang="en-US" sz="600" kern="1200"/>
        </a:p>
      </dsp:txBody>
      <dsp:txXfrm>
        <a:off x="9242" y="2244728"/>
        <a:ext cx="1381199" cy="828719"/>
      </dsp:txXfrm>
    </dsp:sp>
    <dsp:sp modelId="{11BFBA0F-AE42-234A-BA91-01F6E766A619}">
      <dsp:nvSpPr>
        <dsp:cNvPr id="0" name=""/>
        <dsp:cNvSpPr/>
      </dsp:nvSpPr>
      <dsp:spPr>
        <a:xfrm>
          <a:off x="1528561" y="2244728"/>
          <a:ext cx="1381199" cy="8287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Oplossing</a:t>
          </a:r>
          <a:r>
            <a:rPr lang="en-US" sz="600" b="0" i="0" kern="1200"/>
            <a:t>: Zorg voor een gevarieerde aanpak in de trainingsmethode, waarbij rekening wordt gehouden met verschillende leerstijlen, zoals verwoord in het TMA talent artikel; Leerstijl.</a:t>
          </a:r>
          <a:endParaRPr lang="en-US" sz="600" kern="1200"/>
        </a:p>
      </dsp:txBody>
      <dsp:txXfrm>
        <a:off x="1528561" y="2244728"/>
        <a:ext cx="1381199" cy="828719"/>
      </dsp:txXfrm>
    </dsp:sp>
    <dsp:sp modelId="{6B71B41B-7ACB-034E-9EAC-24EA40AE566E}">
      <dsp:nvSpPr>
        <dsp:cNvPr id="0" name=""/>
        <dsp:cNvSpPr/>
      </dsp:nvSpPr>
      <dsp:spPr>
        <a:xfrm>
          <a:off x="3047880" y="2244728"/>
          <a:ext cx="1381199" cy="8287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Te Weinig Tijd of Prioriteit</a:t>
          </a:r>
          <a:endParaRPr lang="en-US" sz="600" kern="1200"/>
        </a:p>
      </dsp:txBody>
      <dsp:txXfrm>
        <a:off x="3047880" y="2244728"/>
        <a:ext cx="1381199" cy="828719"/>
      </dsp:txXfrm>
    </dsp:sp>
    <dsp:sp modelId="{5C09EBE1-3D5D-6C4B-808A-0BC52B770FBE}">
      <dsp:nvSpPr>
        <dsp:cNvPr id="0" name=""/>
        <dsp:cNvSpPr/>
      </dsp:nvSpPr>
      <dsp:spPr>
        <a:xfrm>
          <a:off x="4567200" y="2244728"/>
          <a:ext cx="1381199" cy="8287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Uitdaging</a:t>
          </a:r>
          <a:r>
            <a:rPr lang="en-US" sz="600" b="0" i="0" kern="1200"/>
            <a:t>: In een drukke werkomgeving wordt training vaak gezien als een onderbreking van het "echte werk," waardoor medewerkers niet de tijd of ruimte krijgen om zich volledig te concentreren op het leren.</a:t>
          </a:r>
          <a:endParaRPr lang="en-US" sz="600" kern="1200"/>
        </a:p>
      </dsp:txBody>
      <dsp:txXfrm>
        <a:off x="4567200" y="2244728"/>
        <a:ext cx="1381199" cy="828719"/>
      </dsp:txXfrm>
    </dsp:sp>
    <dsp:sp modelId="{F5A84695-84F5-C24F-A821-BE210D76AED5}">
      <dsp:nvSpPr>
        <dsp:cNvPr id="0" name=""/>
        <dsp:cNvSpPr/>
      </dsp:nvSpPr>
      <dsp:spPr>
        <a:xfrm>
          <a:off x="6086519" y="2244728"/>
          <a:ext cx="1381199" cy="8287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Oplossing</a:t>
          </a:r>
          <a:r>
            <a:rPr lang="en-US" sz="600" b="0" i="0" kern="1200"/>
            <a:t>: Micro-learning of modulaire trainingen kunnen helpen om tijdsefficiënt te leren. Integreer ‘learning on the job’</a:t>
          </a:r>
          <a:endParaRPr lang="en-US" sz="600" kern="1200"/>
        </a:p>
      </dsp:txBody>
      <dsp:txXfrm>
        <a:off x="6086519" y="2244728"/>
        <a:ext cx="1381199" cy="828719"/>
      </dsp:txXfrm>
    </dsp:sp>
    <dsp:sp modelId="{B87334AE-E9DA-2749-825C-2EBD7859490E}">
      <dsp:nvSpPr>
        <dsp:cNvPr id="0" name=""/>
        <dsp:cNvSpPr/>
      </dsp:nvSpPr>
      <dsp:spPr>
        <a:xfrm>
          <a:off x="7605839" y="2244728"/>
          <a:ext cx="1381199" cy="8287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Onvoldoende Personalisatie</a:t>
          </a:r>
          <a:endParaRPr lang="en-US" sz="600" kern="1200"/>
        </a:p>
      </dsp:txBody>
      <dsp:txXfrm>
        <a:off x="7605839" y="2244728"/>
        <a:ext cx="1381199" cy="828719"/>
      </dsp:txXfrm>
    </dsp:sp>
    <dsp:sp modelId="{16A6C24A-F98A-094C-856D-D8573D692462}">
      <dsp:nvSpPr>
        <dsp:cNvPr id="0" name=""/>
        <dsp:cNvSpPr/>
      </dsp:nvSpPr>
      <dsp:spPr>
        <a:xfrm>
          <a:off x="9125158" y="2244728"/>
          <a:ext cx="1381199" cy="8287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Uitdaging</a:t>
          </a:r>
          <a:r>
            <a:rPr lang="en-US" sz="600" b="0" i="0" kern="1200"/>
            <a:t>: Trainingen die te generiek zijn en geen rekening houden met de specifieke behoeften en doelen van de individuele medewerkers of teams, kunnen als ineffectief worden ervaren.</a:t>
          </a:r>
          <a:endParaRPr lang="en-US" sz="600" kern="1200"/>
        </a:p>
      </dsp:txBody>
      <dsp:txXfrm>
        <a:off x="9125158" y="2244728"/>
        <a:ext cx="1381199" cy="828719"/>
      </dsp:txXfrm>
    </dsp:sp>
    <dsp:sp modelId="{927E9DE2-ADE2-A54B-ACB6-EC487149C79F}">
      <dsp:nvSpPr>
        <dsp:cNvPr id="0" name=""/>
        <dsp:cNvSpPr/>
      </dsp:nvSpPr>
      <dsp:spPr>
        <a:xfrm>
          <a:off x="9242" y="3211568"/>
          <a:ext cx="1381199" cy="8287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Oplossing</a:t>
          </a:r>
          <a:r>
            <a:rPr lang="en-US" sz="600" b="0" i="0" kern="1200"/>
            <a:t>: Pas trainingen aan op basis van individuele ontwikkelingsdoelen en talenten, met behulp van data zoals de talent analyse, potentieel analyse of eerdere feedback</a:t>
          </a:r>
          <a:endParaRPr lang="en-US" sz="600" kern="1200"/>
        </a:p>
      </dsp:txBody>
      <dsp:txXfrm>
        <a:off x="9242" y="3211568"/>
        <a:ext cx="1381199" cy="828719"/>
      </dsp:txXfrm>
    </dsp:sp>
    <dsp:sp modelId="{2886DA6D-B227-BB47-9ED9-816855B2DAE1}">
      <dsp:nvSpPr>
        <dsp:cNvPr id="0" name=""/>
        <dsp:cNvSpPr/>
      </dsp:nvSpPr>
      <dsp:spPr>
        <a:xfrm>
          <a:off x="1528561" y="3211568"/>
          <a:ext cx="1381199" cy="8287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Gebrek aan Cultuur van Leren</a:t>
          </a:r>
          <a:endParaRPr lang="en-US" sz="600" kern="1200"/>
        </a:p>
      </dsp:txBody>
      <dsp:txXfrm>
        <a:off x="1528561" y="3211568"/>
        <a:ext cx="1381199" cy="828719"/>
      </dsp:txXfrm>
    </dsp:sp>
    <dsp:sp modelId="{5A131711-DE0E-4048-B850-2E97983F6722}">
      <dsp:nvSpPr>
        <dsp:cNvPr id="0" name=""/>
        <dsp:cNvSpPr/>
      </dsp:nvSpPr>
      <dsp:spPr>
        <a:xfrm>
          <a:off x="3047880" y="3211568"/>
          <a:ext cx="1381199" cy="8287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Uitdaging</a:t>
          </a:r>
          <a:r>
            <a:rPr lang="en-US" sz="600" b="0" i="0" kern="1200"/>
            <a:t>: In organisaties waar leren en ontwikkeling niet worden gestimuleerd of gewaardeerd, kan het moeilijk zijn om de training succesvol te laten zijn.</a:t>
          </a:r>
          <a:endParaRPr lang="en-US" sz="600" kern="1200"/>
        </a:p>
      </dsp:txBody>
      <dsp:txXfrm>
        <a:off x="3047880" y="3211568"/>
        <a:ext cx="1381199" cy="828719"/>
      </dsp:txXfrm>
    </dsp:sp>
    <dsp:sp modelId="{43DB65F4-EF0D-D34E-AAB8-991430963A7B}">
      <dsp:nvSpPr>
        <dsp:cNvPr id="0" name=""/>
        <dsp:cNvSpPr/>
      </dsp:nvSpPr>
      <dsp:spPr>
        <a:xfrm>
          <a:off x="4567200" y="3211568"/>
          <a:ext cx="1381199" cy="8287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Oplossing</a:t>
          </a:r>
          <a:r>
            <a:rPr lang="en-US" sz="600" b="0" i="0" kern="1200"/>
            <a:t>: Careëer een leergerichte cultuur waarin continu leren en ontwikkelen wordt aangemoedigd en gewaardeerd. Dit kan door regelmatig leer- en ontwikkelingsinitiatieven te organiseren en successen te vieren.</a:t>
          </a:r>
          <a:endParaRPr lang="en-US" sz="600" kern="1200"/>
        </a:p>
      </dsp:txBody>
      <dsp:txXfrm>
        <a:off x="4567200" y="3211568"/>
        <a:ext cx="1381199" cy="828719"/>
      </dsp:txXfrm>
    </dsp:sp>
    <dsp:sp modelId="{3E5E26E1-0C18-9A47-B458-E0430955C33E}">
      <dsp:nvSpPr>
        <dsp:cNvPr id="0" name=""/>
        <dsp:cNvSpPr/>
      </dsp:nvSpPr>
      <dsp:spPr>
        <a:xfrm>
          <a:off x="6086519" y="3211568"/>
          <a:ext cx="1381199" cy="8287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Geen Meting van Impact</a:t>
          </a:r>
          <a:endParaRPr lang="en-US" sz="600" kern="1200"/>
        </a:p>
      </dsp:txBody>
      <dsp:txXfrm>
        <a:off x="6086519" y="3211568"/>
        <a:ext cx="1381199" cy="828719"/>
      </dsp:txXfrm>
    </dsp:sp>
    <dsp:sp modelId="{401C6822-3FEF-3740-A9B8-A03104CF00A0}">
      <dsp:nvSpPr>
        <dsp:cNvPr id="0" name=""/>
        <dsp:cNvSpPr/>
      </dsp:nvSpPr>
      <dsp:spPr>
        <a:xfrm>
          <a:off x="7605839" y="3211568"/>
          <a:ext cx="1381199" cy="8287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Uitdaging</a:t>
          </a:r>
          <a:r>
            <a:rPr lang="en-US" sz="600" b="0" i="0" kern="1200"/>
            <a:t>: Vaak is er geen duidelijke manier om te meten of de training effectief is geweest in termen van gedragsverandering of prestatieverbetering.</a:t>
          </a:r>
          <a:endParaRPr lang="en-US" sz="600" kern="1200"/>
        </a:p>
      </dsp:txBody>
      <dsp:txXfrm>
        <a:off x="7605839" y="3211568"/>
        <a:ext cx="1381199" cy="828719"/>
      </dsp:txXfrm>
    </dsp:sp>
    <dsp:sp modelId="{A0A9602A-C0DA-9B42-AC66-F29ADCBB5541}">
      <dsp:nvSpPr>
        <dsp:cNvPr id="0" name=""/>
        <dsp:cNvSpPr/>
      </dsp:nvSpPr>
      <dsp:spPr>
        <a:xfrm>
          <a:off x="9125158" y="3211568"/>
          <a:ext cx="1381199" cy="8287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i="0" kern="1200"/>
            <a:t>Oplossing</a:t>
          </a:r>
          <a:r>
            <a:rPr lang="en-US" sz="600" b="0" i="0" kern="1200"/>
            <a:t>: Stel duidelijke doelen en KPI’s vast voordat de training begint, en meet de resultaten na afloop door middel van enquêtes, assessments of prestatiegegevens.</a:t>
          </a:r>
          <a:endParaRPr lang="en-US" sz="600" kern="1200"/>
        </a:p>
      </dsp:txBody>
      <dsp:txXfrm>
        <a:off x="9125158" y="3211568"/>
        <a:ext cx="1381199" cy="828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EE64-6E46-8B0B-8E37-DEFA802D3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5F817-D80B-A4A7-1782-DADCC730A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F0209-A412-3CAE-B4AA-8E9614A7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AF1-A743-0540-ADD2-7ABF1D78D2DA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32D12-FD23-BD60-575F-DA7098B0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976DB-B1B7-FD20-B19E-A7BA2D99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49-EC19-F144-BC62-4D6200A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5906-5F31-B9CA-4D3B-2AB45710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A69A8-208A-08BA-94A7-FA6F7E559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17981-74D3-1FB2-AEEA-602868DE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AF1-A743-0540-ADD2-7ABF1D78D2DA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EF545-37A3-7FAA-643C-96BA7CC4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9AE6C-C2CD-069D-7EB3-C7C42E49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49-EC19-F144-BC62-4D6200A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31B76-1DF8-63B4-9A2F-D96E182E7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54168-386A-BE35-042A-4773485AD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D25CB-C21B-35A3-2501-0D67360A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AF1-A743-0540-ADD2-7ABF1D78D2DA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9531A-72DF-3BF6-CCEF-EC2BF560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B0115-A7E3-E853-BC25-9D8330D6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49-EC19-F144-BC62-4D6200A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458E1-FD63-AA92-368E-DCBA7C126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1DA6-E045-BD15-FEC1-B02AF6985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89E0D-55F8-A4B0-C7A8-AEBE8FCF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AF1-A743-0540-ADD2-7ABF1D78D2DA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B2FA7-7E98-569D-78DB-92F4BCF9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B15E6-1B05-99B7-5F3A-78FD0760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49-EC19-F144-BC62-4D6200A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3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EFC1-F7A5-B660-2BD0-BF08ADE1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72537-3C67-187B-ADF3-5D3787EEA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F3FDD-C715-F0BA-53B1-E210EF78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AF1-A743-0540-ADD2-7ABF1D78D2DA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31C8B-4A72-8DAF-3709-AC7E12AC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A73E6-E491-7129-68B6-26EB79C02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49-EC19-F144-BC62-4D6200A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3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C2284-2F26-C11E-BB11-FDA4315E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7A1A-86F1-50BC-3297-55F8D4AF2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C5DEB-D072-E2BC-05B9-4E0664757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B18E-0C07-1B05-48E4-6FA9FD1D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AF1-A743-0540-ADD2-7ABF1D78D2DA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80C6C-4647-EF4D-3C7E-86860804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B761A-4657-DBBC-BD37-CA467EB6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49-EC19-F144-BC62-4D6200A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2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4D2B-5274-8EE1-EC96-BEF36B54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46841-3F2B-E0B7-ABA8-6B4BFFDE0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D9F35-4CE0-AB08-86A6-C38CCC5D2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F0526-8676-0BBE-60BE-9BDF595F4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0BB7C-1345-A4CC-3297-03EB60E1A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A8193-BCDF-5E8B-80E6-E3A3B2FF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AF1-A743-0540-ADD2-7ABF1D78D2DA}" type="datetimeFigureOut">
              <a:rPr lang="en-US" smtClean="0"/>
              <a:t>9/19/24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226BB9-AB95-8722-295D-2F2719A6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FED1E-3129-7EA2-A6CA-C0D42A9A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49-EC19-F144-BC62-4D6200A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4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BEEF-7F02-793D-0A05-C3B8529E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59775-B065-73C3-FC83-9119F62B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AF1-A743-0540-ADD2-7ABF1D78D2DA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35EF9-B119-9CA5-10F2-A6E5FCE29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27EC2-B559-3D76-BC7B-A7A60833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49-EC19-F144-BC62-4D6200A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6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ECC732-8527-720E-D08D-50825D8F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AF1-A743-0540-ADD2-7ABF1D78D2DA}" type="datetimeFigureOut">
              <a:rPr lang="en-US" smtClean="0"/>
              <a:t>9/19/24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9DDDE-A6B4-B9D4-FC32-61A9F843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BAFED-908B-13B1-81F5-6525CAA1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49-EC19-F144-BC62-4D6200A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1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7440-D092-47D6-C07E-D9D1E3A0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EE5C-1063-8FA7-09AF-93051F50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B6652-884B-4ADE-3FF2-C075AE954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D2CA5-8A07-3CFA-6940-32304695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AF1-A743-0540-ADD2-7ABF1D78D2DA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E217C-48F1-2744-F8E6-563E4E0A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99A9-5467-9827-068A-AF64D9798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49-EC19-F144-BC62-4D6200A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4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091C-4405-C06F-F891-8E8763FF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84EEE-31F8-F2E8-A050-A63DC487F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5AFF2-7FAD-74A2-6B96-BDA665F6D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1A47F-5E0B-1973-C2FC-BAF8DA42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2AF1-A743-0540-ADD2-7ABF1D78D2DA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0B8F7-0A0C-D1B9-7E29-5B1F95DC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A470D-E58E-3C27-FF07-8FE8DD41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49-EC19-F144-BC62-4D6200A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9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34706-9BB8-4381-422B-3EA8C49F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E543E-4CB8-D1E2-5C7F-4743ABFBA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3E8C4-550E-7CDF-7BAB-E2F99C989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AF2AF1-A743-0540-ADD2-7ABF1D78D2DA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F0C58-EE6E-CD60-2DCE-B5978BE16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3DEAB-9DAC-DBDB-18E7-5F9B83339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97E849-EC19-F144-BC62-4D6200A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D09C769-9500-89F7-D0AA-ADD3ADC178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9126" b="3462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ECCD77-885B-A53B-8EEF-C21D90BDA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TMA Academy als business driver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5F4F5-B45E-1E74-8E9B-C86935E87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Door de bril van de TMA Academy</a:t>
            </a:r>
          </a:p>
        </p:txBody>
      </p:sp>
    </p:spTree>
    <p:extLst>
      <p:ext uri="{BB962C8B-B14F-4D97-AF65-F5344CB8AC3E}">
        <p14:creationId xmlns:p14="http://schemas.microsoft.com/office/powerpoint/2010/main" val="2652690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BBC25-3AE6-DE8D-2A94-6A6C9C1A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2400" b="1">
                <a:effectLst/>
                <a:latin typeface="Helvetica Neue" panose="02000503000000020004" pitchFamily="2" charset="0"/>
              </a:rPr>
              <a:t>TMA Academy voor Integraal Talent Management </a:t>
            </a:r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C06C8E92-2593-AE8A-9852-40E787BCA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pic>
        <p:nvPicPr>
          <p:cNvPr id="5" name="Content Placeholder 4" descr="A diagram of a talent management&#10;&#10;Description automatically generated">
            <a:extLst>
              <a:ext uri="{FF2B5EF4-FFF2-40B4-BE49-F238E27FC236}">
                <a16:creationId xmlns:a16="http://schemas.microsoft.com/office/drawing/2014/main" id="{865D7888-F826-3ABE-9C80-81B1DCB11F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7" r="1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270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C9D962-F904-4553-A140-500CF3EF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FE0FA2-B10C-4B9F-B9CC-E5D9AD400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14048">
            <a:off x="-271537" y="-884980"/>
            <a:ext cx="12642772" cy="6248341"/>
          </a:xfrm>
          <a:custGeom>
            <a:avLst/>
            <a:gdLst>
              <a:gd name="connsiteX0" fmla="*/ 12642772 w 12642772"/>
              <a:gd name="connsiteY0" fmla="*/ 4432052 h 6248341"/>
              <a:gd name="connsiteX1" fmla="*/ 586822 w 12642772"/>
              <a:gd name="connsiteY1" fmla="*/ 6248341 h 6248341"/>
              <a:gd name="connsiteX2" fmla="*/ 0 w 12642772"/>
              <a:gd name="connsiteY2" fmla="*/ 2394542 h 6248341"/>
              <a:gd name="connsiteX3" fmla="*/ 52893 w 12642772"/>
              <a:gd name="connsiteY3" fmla="*/ 2306669 h 6248341"/>
              <a:gd name="connsiteX4" fmla="*/ 131535 w 12642772"/>
              <a:gd name="connsiteY4" fmla="*/ 2293621 h 6248341"/>
              <a:gd name="connsiteX5" fmla="*/ 244153 w 12642772"/>
              <a:gd name="connsiteY5" fmla="*/ 2272261 h 6248341"/>
              <a:gd name="connsiteX6" fmla="*/ 324401 w 12642772"/>
              <a:gd name="connsiteY6" fmla="*/ 2233208 h 6248341"/>
              <a:gd name="connsiteX7" fmla="*/ 463569 w 12642772"/>
              <a:gd name="connsiteY7" fmla="*/ 2158308 h 6248341"/>
              <a:gd name="connsiteX8" fmla="*/ 582537 w 12642772"/>
              <a:gd name="connsiteY8" fmla="*/ 2095961 h 6248341"/>
              <a:gd name="connsiteX9" fmla="*/ 638937 w 12642772"/>
              <a:gd name="connsiteY9" fmla="*/ 2008169 h 6248341"/>
              <a:gd name="connsiteX10" fmla="*/ 749855 w 12642772"/>
              <a:gd name="connsiteY10" fmla="*/ 1936088 h 6248341"/>
              <a:gd name="connsiteX11" fmla="*/ 856553 w 12642772"/>
              <a:gd name="connsiteY11" fmla="*/ 1892728 h 6248341"/>
              <a:gd name="connsiteX12" fmla="*/ 939338 w 12642772"/>
              <a:gd name="connsiteY12" fmla="*/ 1863906 h 6248341"/>
              <a:gd name="connsiteX13" fmla="*/ 987836 w 12642772"/>
              <a:gd name="connsiteY13" fmla="*/ 1848470 h 6248341"/>
              <a:gd name="connsiteX14" fmla="*/ 1086094 w 12642772"/>
              <a:gd name="connsiteY14" fmla="*/ 1834336 h 6248341"/>
              <a:gd name="connsiteX15" fmla="*/ 1155607 w 12642772"/>
              <a:gd name="connsiteY15" fmla="*/ 1814299 h 6248341"/>
              <a:gd name="connsiteX16" fmla="*/ 1219621 w 12642772"/>
              <a:gd name="connsiteY16" fmla="*/ 1774472 h 6248341"/>
              <a:gd name="connsiteX17" fmla="*/ 1275113 w 12642772"/>
              <a:gd name="connsiteY17" fmla="*/ 1734756 h 6248341"/>
              <a:gd name="connsiteX18" fmla="*/ 1337800 w 12642772"/>
              <a:gd name="connsiteY18" fmla="*/ 1684579 h 6248341"/>
              <a:gd name="connsiteX19" fmla="*/ 1526287 w 12642772"/>
              <a:gd name="connsiteY19" fmla="*/ 1602057 h 6248341"/>
              <a:gd name="connsiteX20" fmla="*/ 1579126 w 12642772"/>
              <a:gd name="connsiteY20" fmla="*/ 1559561 h 6248341"/>
              <a:gd name="connsiteX21" fmla="*/ 1651242 w 12642772"/>
              <a:gd name="connsiteY21" fmla="*/ 1546569 h 6248341"/>
              <a:gd name="connsiteX22" fmla="*/ 1712038 w 12642772"/>
              <a:gd name="connsiteY22" fmla="*/ 1533432 h 6248341"/>
              <a:gd name="connsiteX23" fmla="*/ 1758402 w 12642772"/>
              <a:gd name="connsiteY23" fmla="*/ 1525816 h 6248341"/>
              <a:gd name="connsiteX24" fmla="*/ 1831776 w 12642772"/>
              <a:gd name="connsiteY24" fmla="*/ 1504679 h 6248341"/>
              <a:gd name="connsiteX25" fmla="*/ 1963032 w 12642772"/>
              <a:gd name="connsiteY25" fmla="*/ 1472999 h 6248341"/>
              <a:gd name="connsiteX26" fmla="*/ 2006520 w 12642772"/>
              <a:gd name="connsiteY26" fmla="*/ 1464281 h 6248341"/>
              <a:gd name="connsiteX27" fmla="*/ 2049195 w 12642772"/>
              <a:gd name="connsiteY27" fmla="*/ 1459572 h 6248341"/>
              <a:gd name="connsiteX28" fmla="*/ 2125117 w 12642772"/>
              <a:gd name="connsiteY28" fmla="*/ 1432093 h 6248341"/>
              <a:gd name="connsiteX29" fmla="*/ 2234987 w 12642772"/>
              <a:gd name="connsiteY29" fmla="*/ 1408543 h 6248341"/>
              <a:gd name="connsiteX30" fmla="*/ 2349979 w 12642772"/>
              <a:gd name="connsiteY30" fmla="*/ 1370325 h 6248341"/>
              <a:gd name="connsiteX31" fmla="*/ 2490342 w 12642772"/>
              <a:gd name="connsiteY31" fmla="*/ 1337371 h 6248341"/>
              <a:gd name="connsiteX32" fmla="*/ 2721983 w 12642772"/>
              <a:gd name="connsiteY32" fmla="*/ 1255221 h 6248341"/>
              <a:gd name="connsiteX33" fmla="*/ 2740778 w 12642772"/>
              <a:gd name="connsiteY33" fmla="*/ 1232389 h 6248341"/>
              <a:gd name="connsiteX34" fmla="*/ 2772006 w 12642772"/>
              <a:gd name="connsiteY34" fmla="*/ 1218123 h 6248341"/>
              <a:gd name="connsiteX35" fmla="*/ 2850754 w 12642772"/>
              <a:gd name="connsiteY35" fmla="*/ 1180094 h 6248341"/>
              <a:gd name="connsiteX36" fmla="*/ 2872381 w 12642772"/>
              <a:gd name="connsiteY36" fmla="*/ 1159349 h 6248341"/>
              <a:gd name="connsiteX37" fmla="*/ 2877664 w 12642772"/>
              <a:gd name="connsiteY37" fmla="*/ 1153429 h 6248341"/>
              <a:gd name="connsiteX38" fmla="*/ 2898982 w 12642772"/>
              <a:gd name="connsiteY38" fmla="*/ 1143332 h 6248341"/>
              <a:gd name="connsiteX39" fmla="*/ 2900154 w 12642772"/>
              <a:gd name="connsiteY39" fmla="*/ 1144257 h 6248341"/>
              <a:gd name="connsiteX40" fmla="*/ 2913224 w 12642772"/>
              <a:gd name="connsiteY40" fmla="*/ 1144530 h 6248341"/>
              <a:gd name="connsiteX41" fmla="*/ 2936660 w 12642772"/>
              <a:gd name="connsiteY41" fmla="*/ 1142412 h 6248341"/>
              <a:gd name="connsiteX42" fmla="*/ 2997572 w 12642772"/>
              <a:gd name="connsiteY42" fmla="*/ 1141831 h 6248341"/>
              <a:gd name="connsiteX43" fmla="*/ 3044472 w 12642772"/>
              <a:gd name="connsiteY43" fmla="*/ 1131369 h 6248341"/>
              <a:gd name="connsiteX44" fmla="*/ 3044790 w 12642772"/>
              <a:gd name="connsiteY44" fmla="*/ 1131569 h 6248341"/>
              <a:gd name="connsiteX45" fmla="*/ 3053469 w 12642772"/>
              <a:gd name="connsiteY45" fmla="*/ 1129009 h 6248341"/>
              <a:gd name="connsiteX46" fmla="*/ 3058924 w 12642772"/>
              <a:gd name="connsiteY46" fmla="*/ 1126056 h 6248341"/>
              <a:gd name="connsiteX47" fmla="*/ 3074299 w 12642772"/>
              <a:gd name="connsiteY47" fmla="*/ 1120405 h 6248341"/>
              <a:gd name="connsiteX48" fmla="*/ 3080657 w 12642772"/>
              <a:gd name="connsiteY48" fmla="*/ 1120171 h 6248341"/>
              <a:gd name="connsiteX49" fmla="*/ 3085901 w 12642772"/>
              <a:gd name="connsiteY49" fmla="*/ 1121681 h 6248341"/>
              <a:gd name="connsiteX50" fmla="*/ 3109448 w 12642772"/>
              <a:gd name="connsiteY50" fmla="*/ 1097576 h 6248341"/>
              <a:gd name="connsiteX51" fmla="*/ 3120280 w 12642772"/>
              <a:gd name="connsiteY51" fmla="*/ 1092673 h 6248341"/>
              <a:gd name="connsiteX52" fmla="*/ 3151969 w 12642772"/>
              <a:gd name="connsiteY52" fmla="*/ 1093148 h 6248341"/>
              <a:gd name="connsiteX53" fmla="*/ 3156202 w 12642772"/>
              <a:gd name="connsiteY53" fmla="*/ 1091941 h 6248341"/>
              <a:gd name="connsiteX54" fmla="*/ 3218578 w 12642772"/>
              <a:gd name="connsiteY54" fmla="*/ 1084695 h 6248341"/>
              <a:gd name="connsiteX55" fmla="*/ 3291572 w 12642772"/>
              <a:gd name="connsiteY55" fmla="*/ 1074108 h 6248341"/>
              <a:gd name="connsiteX56" fmla="*/ 3335322 w 12642772"/>
              <a:gd name="connsiteY56" fmla="*/ 1065344 h 6248341"/>
              <a:gd name="connsiteX57" fmla="*/ 3444471 w 12642772"/>
              <a:gd name="connsiteY57" fmla="*/ 1040037 h 6248341"/>
              <a:gd name="connsiteX58" fmla="*/ 3516736 w 12642772"/>
              <a:gd name="connsiteY58" fmla="*/ 1044495 h 6248341"/>
              <a:gd name="connsiteX59" fmla="*/ 3529913 w 12642772"/>
              <a:gd name="connsiteY59" fmla="*/ 1036395 h 6248341"/>
              <a:gd name="connsiteX60" fmla="*/ 3534215 w 12642772"/>
              <a:gd name="connsiteY60" fmla="*/ 1032644 h 6248341"/>
              <a:gd name="connsiteX61" fmla="*/ 3541901 w 12642772"/>
              <a:gd name="connsiteY61" fmla="*/ 1028655 h 6248341"/>
              <a:gd name="connsiteX62" fmla="*/ 3542297 w 12642772"/>
              <a:gd name="connsiteY62" fmla="*/ 1028781 h 6248341"/>
              <a:gd name="connsiteX63" fmla="*/ 3549091 w 12642772"/>
              <a:gd name="connsiteY63" fmla="*/ 1024603 h 6248341"/>
              <a:gd name="connsiteX64" fmla="*/ 3668564 w 12642772"/>
              <a:gd name="connsiteY64" fmla="*/ 992085 h 6248341"/>
              <a:gd name="connsiteX65" fmla="*/ 3681760 w 12642772"/>
              <a:gd name="connsiteY65" fmla="*/ 989897 h 6248341"/>
              <a:gd name="connsiteX66" fmla="*/ 3683298 w 12642772"/>
              <a:gd name="connsiteY66" fmla="*/ 990533 h 6248341"/>
              <a:gd name="connsiteX67" fmla="*/ 3701238 w 12642772"/>
              <a:gd name="connsiteY67" fmla="*/ 978370 h 6248341"/>
              <a:gd name="connsiteX68" fmla="*/ 3727029 w 12642772"/>
              <a:gd name="connsiteY68" fmla="*/ 982634 h 6248341"/>
              <a:gd name="connsiteX69" fmla="*/ 3827462 w 12642772"/>
              <a:gd name="connsiteY69" fmla="*/ 983777 h 6248341"/>
              <a:gd name="connsiteX70" fmla="*/ 3939255 w 12642772"/>
              <a:gd name="connsiteY70" fmla="*/ 962526 h 6248341"/>
              <a:gd name="connsiteX71" fmla="*/ 3976764 w 12642772"/>
              <a:gd name="connsiteY71" fmla="*/ 943975 h 6248341"/>
              <a:gd name="connsiteX72" fmla="*/ 4039745 w 12642772"/>
              <a:gd name="connsiteY72" fmla="*/ 913576 h 6248341"/>
              <a:gd name="connsiteX73" fmla="*/ 4081478 w 12642772"/>
              <a:gd name="connsiteY73" fmla="*/ 863744 h 6248341"/>
              <a:gd name="connsiteX74" fmla="*/ 4136255 w 12642772"/>
              <a:gd name="connsiteY74" fmla="*/ 849070 h 6248341"/>
              <a:gd name="connsiteX75" fmla="*/ 4155885 w 12642772"/>
              <a:gd name="connsiteY75" fmla="*/ 880724 h 6248341"/>
              <a:gd name="connsiteX76" fmla="*/ 4212239 w 12642772"/>
              <a:gd name="connsiteY76" fmla="*/ 853648 h 6248341"/>
              <a:gd name="connsiteX77" fmla="*/ 4296968 w 12642772"/>
              <a:gd name="connsiteY77" fmla="*/ 808725 h 6248341"/>
              <a:gd name="connsiteX78" fmla="*/ 4347619 w 12642772"/>
              <a:gd name="connsiteY78" fmla="*/ 791871 h 6248341"/>
              <a:gd name="connsiteX79" fmla="*/ 4484035 w 12642772"/>
              <a:gd name="connsiteY79" fmla="*/ 736001 h 6248341"/>
              <a:gd name="connsiteX80" fmla="*/ 4619194 w 12642772"/>
              <a:gd name="connsiteY80" fmla="*/ 672546 h 6248341"/>
              <a:gd name="connsiteX81" fmla="*/ 4648276 w 12642772"/>
              <a:gd name="connsiteY81" fmla="*/ 677255 h 6248341"/>
              <a:gd name="connsiteX82" fmla="*/ 4658535 w 12642772"/>
              <a:gd name="connsiteY82" fmla="*/ 658404 h 6248341"/>
              <a:gd name="connsiteX83" fmla="*/ 4684435 w 12642772"/>
              <a:gd name="connsiteY83" fmla="*/ 658040 h 6248341"/>
              <a:gd name="connsiteX84" fmla="*/ 4685966 w 12642772"/>
              <a:gd name="connsiteY84" fmla="*/ 659300 h 6248341"/>
              <a:gd name="connsiteX85" fmla="*/ 4773323 w 12642772"/>
              <a:gd name="connsiteY85" fmla="*/ 620033 h 6248341"/>
              <a:gd name="connsiteX86" fmla="*/ 4789881 w 12642772"/>
              <a:gd name="connsiteY86" fmla="*/ 612833 h 6248341"/>
              <a:gd name="connsiteX87" fmla="*/ 4793116 w 12642772"/>
              <a:gd name="connsiteY87" fmla="*/ 606807 h 6248341"/>
              <a:gd name="connsiteX88" fmla="*/ 4818294 w 12642772"/>
              <a:gd name="connsiteY88" fmla="*/ 598208 h 6248341"/>
              <a:gd name="connsiteX89" fmla="*/ 4889379 w 12642772"/>
              <a:gd name="connsiteY89" fmla="*/ 574856 h 6248341"/>
              <a:gd name="connsiteX90" fmla="*/ 4967000 w 12642772"/>
              <a:gd name="connsiteY90" fmla="*/ 563548 h 6248341"/>
              <a:gd name="connsiteX91" fmla="*/ 5011397 w 12642772"/>
              <a:gd name="connsiteY91" fmla="*/ 546508 h 6248341"/>
              <a:gd name="connsiteX92" fmla="*/ 5017511 w 12642772"/>
              <a:gd name="connsiteY92" fmla="*/ 542737 h 6248341"/>
              <a:gd name="connsiteX93" fmla="*/ 5022951 w 12642772"/>
              <a:gd name="connsiteY93" fmla="*/ 543578 h 6248341"/>
              <a:gd name="connsiteX94" fmla="*/ 5028686 w 12642772"/>
              <a:gd name="connsiteY94" fmla="*/ 550797 h 6248341"/>
              <a:gd name="connsiteX95" fmla="*/ 5055222 w 12642772"/>
              <a:gd name="connsiteY95" fmla="*/ 551685 h 6248341"/>
              <a:gd name="connsiteX96" fmla="*/ 5058043 w 12642772"/>
              <a:gd name="connsiteY96" fmla="*/ 549365 h 6248341"/>
              <a:gd name="connsiteX97" fmla="*/ 5080769 w 12642772"/>
              <a:gd name="connsiteY97" fmla="*/ 559110 h 6248341"/>
              <a:gd name="connsiteX98" fmla="*/ 5100831 w 12642772"/>
              <a:gd name="connsiteY98" fmla="*/ 578170 h 6248341"/>
              <a:gd name="connsiteX99" fmla="*/ 5323302 w 12642772"/>
              <a:gd name="connsiteY99" fmla="*/ 551607 h 6248341"/>
              <a:gd name="connsiteX100" fmla="*/ 5524173 w 12642772"/>
              <a:gd name="connsiteY100" fmla="*/ 623428 h 6248341"/>
              <a:gd name="connsiteX101" fmla="*/ 5644692 w 12642772"/>
              <a:gd name="connsiteY101" fmla="*/ 606574 h 6248341"/>
              <a:gd name="connsiteX102" fmla="*/ 5984259 w 12642772"/>
              <a:gd name="connsiteY102" fmla="*/ 559264 h 6248341"/>
              <a:gd name="connsiteX103" fmla="*/ 6059790 w 12642772"/>
              <a:gd name="connsiteY103" fmla="*/ 538457 h 6248341"/>
              <a:gd name="connsiteX104" fmla="*/ 6130495 w 12642772"/>
              <a:gd name="connsiteY104" fmla="*/ 565308 h 6248341"/>
              <a:gd name="connsiteX105" fmla="*/ 6157089 w 12642772"/>
              <a:gd name="connsiteY105" fmla="*/ 547229 h 6248341"/>
              <a:gd name="connsiteX106" fmla="*/ 6161628 w 12642772"/>
              <a:gd name="connsiteY106" fmla="*/ 543616 h 6248341"/>
              <a:gd name="connsiteX107" fmla="*/ 6180804 w 12642772"/>
              <a:gd name="connsiteY107" fmla="*/ 539939 h 6248341"/>
              <a:gd name="connsiteX108" fmla="*/ 6184951 w 12642772"/>
              <a:gd name="connsiteY108" fmla="*/ 525424 h 6248341"/>
              <a:gd name="connsiteX109" fmla="*/ 6212909 w 12642772"/>
              <a:gd name="connsiteY109" fmla="*/ 510232 h 6248341"/>
              <a:gd name="connsiteX110" fmla="*/ 6248556 w 12642772"/>
              <a:gd name="connsiteY110" fmla="*/ 507226 h 6248341"/>
              <a:gd name="connsiteX111" fmla="*/ 6419167 w 12642772"/>
              <a:gd name="connsiteY111" fmla="*/ 508015 h 6248341"/>
              <a:gd name="connsiteX112" fmla="*/ 6520553 w 12642772"/>
              <a:gd name="connsiteY112" fmla="*/ 499890 h 6248341"/>
              <a:gd name="connsiteX113" fmla="*/ 6557985 w 12642772"/>
              <a:gd name="connsiteY113" fmla="*/ 483298 h 6248341"/>
              <a:gd name="connsiteX114" fmla="*/ 6610986 w 12642772"/>
              <a:gd name="connsiteY114" fmla="*/ 469207 h 6248341"/>
              <a:gd name="connsiteX115" fmla="*/ 6703685 w 12642772"/>
              <a:gd name="connsiteY115" fmla="*/ 433885 h 6248341"/>
              <a:gd name="connsiteX116" fmla="*/ 6829686 w 12642772"/>
              <a:gd name="connsiteY116" fmla="*/ 404609 h 6248341"/>
              <a:gd name="connsiteX117" fmla="*/ 6926071 w 12642772"/>
              <a:gd name="connsiteY117" fmla="*/ 440952 h 6248341"/>
              <a:gd name="connsiteX118" fmla="*/ 6933459 w 12642772"/>
              <a:gd name="connsiteY118" fmla="*/ 430117 h 6248341"/>
              <a:gd name="connsiteX119" fmla="*/ 6997730 w 12642772"/>
              <a:gd name="connsiteY119" fmla="*/ 427075 h 6248341"/>
              <a:gd name="connsiteX120" fmla="*/ 7228068 w 12642772"/>
              <a:gd name="connsiteY120" fmla="*/ 485987 h 6248341"/>
              <a:gd name="connsiteX121" fmla="*/ 7353524 w 12642772"/>
              <a:gd name="connsiteY121" fmla="*/ 478122 h 6248341"/>
              <a:gd name="connsiteX122" fmla="*/ 7397216 w 12642772"/>
              <a:gd name="connsiteY122" fmla="*/ 464113 h 6248341"/>
              <a:gd name="connsiteX123" fmla="*/ 7470470 w 12642772"/>
              <a:gd name="connsiteY123" fmla="*/ 441338 h 6248341"/>
              <a:gd name="connsiteX124" fmla="*/ 7523162 w 12642772"/>
              <a:gd name="connsiteY124" fmla="*/ 396692 h 6248341"/>
              <a:gd name="connsiteX125" fmla="*/ 7585229 w 12642772"/>
              <a:gd name="connsiteY125" fmla="*/ 388596 h 6248341"/>
              <a:gd name="connsiteX126" fmla="*/ 7602312 w 12642772"/>
              <a:gd name="connsiteY126" fmla="*/ 422441 h 6248341"/>
              <a:gd name="connsiteX127" fmla="*/ 7667842 w 12642772"/>
              <a:gd name="connsiteY127" fmla="*/ 402184 h 6248341"/>
              <a:gd name="connsiteX128" fmla="*/ 7766955 w 12642772"/>
              <a:gd name="connsiteY128" fmla="*/ 367538 h 6248341"/>
              <a:gd name="connsiteX129" fmla="*/ 7824808 w 12642772"/>
              <a:gd name="connsiteY129" fmla="*/ 356782 h 6248341"/>
              <a:gd name="connsiteX130" fmla="*/ 7982082 w 12642772"/>
              <a:gd name="connsiteY130" fmla="*/ 317381 h 6248341"/>
              <a:gd name="connsiteX131" fmla="*/ 8139042 w 12642772"/>
              <a:gd name="connsiteY131" fmla="*/ 270278 h 6248341"/>
              <a:gd name="connsiteX132" fmla="*/ 8188479 w 12642772"/>
              <a:gd name="connsiteY132" fmla="*/ 250893 h 6248341"/>
              <a:gd name="connsiteX133" fmla="*/ 8197460 w 12642772"/>
              <a:gd name="connsiteY133" fmla="*/ 227412 h 6248341"/>
              <a:gd name="connsiteX134" fmla="*/ 8236543 w 12642772"/>
              <a:gd name="connsiteY134" fmla="*/ 231896 h 6248341"/>
              <a:gd name="connsiteX135" fmla="*/ 8288656 w 12642772"/>
              <a:gd name="connsiteY135" fmla="*/ 233518 h 6248341"/>
              <a:gd name="connsiteX136" fmla="*/ 8365194 w 12642772"/>
              <a:gd name="connsiteY136" fmla="*/ 255354 h 6248341"/>
              <a:gd name="connsiteX137" fmla="*/ 8371093 w 12642772"/>
              <a:gd name="connsiteY137" fmla="*/ 253056 h 6248341"/>
              <a:gd name="connsiteX138" fmla="*/ 8380079 w 12642772"/>
              <a:gd name="connsiteY138" fmla="*/ 251533 h 6248341"/>
              <a:gd name="connsiteX139" fmla="*/ 8380352 w 12642772"/>
              <a:gd name="connsiteY139" fmla="*/ 251771 h 6248341"/>
              <a:gd name="connsiteX140" fmla="*/ 8388670 w 12642772"/>
              <a:gd name="connsiteY140" fmla="*/ 249803 h 6248341"/>
              <a:gd name="connsiteX141" fmla="*/ 8439400 w 12642772"/>
              <a:gd name="connsiteY141" fmla="*/ 252189 h 6248341"/>
              <a:gd name="connsiteX142" fmla="*/ 8502127 w 12642772"/>
              <a:gd name="connsiteY142" fmla="*/ 246524 h 6248341"/>
              <a:gd name="connsiteX143" fmla="*/ 8575600 w 12642772"/>
              <a:gd name="connsiteY143" fmla="*/ 247912 h 6248341"/>
              <a:gd name="connsiteX144" fmla="*/ 8609423 w 12642772"/>
              <a:gd name="connsiteY144" fmla="*/ 225288 h 6248341"/>
              <a:gd name="connsiteX145" fmla="*/ 8628794 w 12642772"/>
              <a:gd name="connsiteY145" fmla="*/ 220632 h 6248341"/>
              <a:gd name="connsiteX146" fmla="*/ 8631243 w 12642772"/>
              <a:gd name="connsiteY146" fmla="*/ 221270 h 6248341"/>
              <a:gd name="connsiteX147" fmla="*/ 8708752 w 12642772"/>
              <a:gd name="connsiteY147" fmla="*/ 203517 h 6248341"/>
              <a:gd name="connsiteX148" fmla="*/ 8825952 w 12642772"/>
              <a:gd name="connsiteY148" fmla="*/ 177822 h 6248341"/>
              <a:gd name="connsiteX149" fmla="*/ 8862166 w 12642772"/>
              <a:gd name="connsiteY149" fmla="*/ 170735 h 6248341"/>
              <a:gd name="connsiteX150" fmla="*/ 8884490 w 12642772"/>
              <a:gd name="connsiteY150" fmla="*/ 165616 h 6248341"/>
              <a:gd name="connsiteX151" fmla="*/ 8918298 w 12642772"/>
              <a:gd name="connsiteY151" fmla="*/ 194546 h 6248341"/>
              <a:gd name="connsiteX152" fmla="*/ 8948572 w 12642772"/>
              <a:gd name="connsiteY152" fmla="*/ 207940 h 6248341"/>
              <a:gd name="connsiteX153" fmla="*/ 9104724 w 12642772"/>
              <a:gd name="connsiteY153" fmla="*/ 178319 h 6248341"/>
              <a:gd name="connsiteX154" fmla="*/ 9198328 w 12642772"/>
              <a:gd name="connsiteY154" fmla="*/ 159122 h 6248341"/>
              <a:gd name="connsiteX155" fmla="*/ 9339412 w 12642772"/>
              <a:gd name="connsiteY155" fmla="*/ 203422 h 6248341"/>
              <a:gd name="connsiteX156" fmla="*/ 9409165 w 12642772"/>
              <a:gd name="connsiteY156" fmla="*/ 216989 h 6248341"/>
              <a:gd name="connsiteX157" fmla="*/ 9516379 w 12642772"/>
              <a:gd name="connsiteY157" fmla="*/ 220757 h 6248341"/>
              <a:gd name="connsiteX158" fmla="*/ 9615958 w 12642772"/>
              <a:gd name="connsiteY158" fmla="*/ 196389 h 6248341"/>
              <a:gd name="connsiteX159" fmla="*/ 9860346 w 12642772"/>
              <a:gd name="connsiteY159" fmla="*/ 177067 h 6248341"/>
              <a:gd name="connsiteX160" fmla="*/ 10071193 w 12642772"/>
              <a:gd name="connsiteY160" fmla="*/ 142345 h 6248341"/>
              <a:gd name="connsiteX161" fmla="*/ 10270876 w 12642772"/>
              <a:gd name="connsiteY161" fmla="*/ 164464 h 6248341"/>
              <a:gd name="connsiteX162" fmla="*/ 10338607 w 12642772"/>
              <a:gd name="connsiteY162" fmla="*/ 202846 h 6248341"/>
              <a:gd name="connsiteX163" fmla="*/ 10370927 w 12642772"/>
              <a:gd name="connsiteY163" fmla="*/ 198630 h 6248341"/>
              <a:gd name="connsiteX164" fmla="*/ 10423650 w 12642772"/>
              <a:gd name="connsiteY164" fmla="*/ 187033 h 6248341"/>
              <a:gd name="connsiteX165" fmla="*/ 10507238 w 12642772"/>
              <a:gd name="connsiteY165" fmla="*/ 199359 h 6248341"/>
              <a:gd name="connsiteX166" fmla="*/ 10712234 w 12642772"/>
              <a:gd name="connsiteY166" fmla="*/ 202150 h 6248341"/>
              <a:gd name="connsiteX167" fmla="*/ 10955598 w 12642772"/>
              <a:gd name="connsiteY167" fmla="*/ 236823 h 6248341"/>
              <a:gd name="connsiteX168" fmla="*/ 11210395 w 12642772"/>
              <a:gd name="connsiteY168" fmla="*/ 197924 h 6248341"/>
              <a:gd name="connsiteX169" fmla="*/ 11355556 w 12642772"/>
              <a:gd name="connsiteY169" fmla="*/ 131371 h 6248341"/>
              <a:gd name="connsiteX170" fmla="*/ 11531644 w 12642772"/>
              <a:gd name="connsiteY170" fmla="*/ 99364 h 6248341"/>
              <a:gd name="connsiteX171" fmla="*/ 11719114 w 12642772"/>
              <a:gd name="connsiteY171" fmla="*/ 62439 h 6248341"/>
              <a:gd name="connsiteX172" fmla="*/ 11814686 w 12642772"/>
              <a:gd name="connsiteY172" fmla="*/ 38458 h 6248341"/>
              <a:gd name="connsiteX173" fmla="*/ 11865687 w 12642772"/>
              <a:gd name="connsiteY173" fmla="*/ 10088 h 6248341"/>
              <a:gd name="connsiteX174" fmla="*/ 11957454 w 12642772"/>
              <a:gd name="connsiteY174" fmla="*/ 4020 h 6248341"/>
              <a:gd name="connsiteX175" fmla="*/ 11975060 w 12642772"/>
              <a:gd name="connsiteY175" fmla="*/ 0 h 6248341"/>
              <a:gd name="connsiteX176" fmla="*/ 12006839 w 12642772"/>
              <a:gd name="connsiteY176" fmla="*/ 210943 h 6248341"/>
              <a:gd name="connsiteX177" fmla="*/ 12642772 w 12642772"/>
              <a:gd name="connsiteY177" fmla="*/ 4432052 h 624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642772" h="6248341">
                <a:moveTo>
                  <a:pt x="12642772" y="4432052"/>
                </a:moveTo>
                <a:lnTo>
                  <a:pt x="586822" y="6248341"/>
                </a:lnTo>
                <a:cubicBezTo>
                  <a:pt x="413471" y="5111477"/>
                  <a:pt x="173350" y="3531407"/>
                  <a:pt x="0" y="2394542"/>
                </a:cubicBezTo>
                <a:lnTo>
                  <a:pt x="52893" y="2306669"/>
                </a:lnTo>
                <a:cubicBezTo>
                  <a:pt x="67266" y="2306793"/>
                  <a:pt x="118504" y="2297204"/>
                  <a:pt x="131535" y="2293621"/>
                </a:cubicBezTo>
                <a:cubicBezTo>
                  <a:pt x="235982" y="2302858"/>
                  <a:pt x="197087" y="2291745"/>
                  <a:pt x="244153" y="2272261"/>
                </a:cubicBezTo>
                <a:cubicBezTo>
                  <a:pt x="288465" y="2263813"/>
                  <a:pt x="287831" y="2252199"/>
                  <a:pt x="324401" y="2233208"/>
                </a:cubicBezTo>
                <a:lnTo>
                  <a:pt x="463569" y="2158308"/>
                </a:lnTo>
                <a:cubicBezTo>
                  <a:pt x="506591" y="2135434"/>
                  <a:pt x="546976" y="2145326"/>
                  <a:pt x="582537" y="2095961"/>
                </a:cubicBezTo>
                <a:lnTo>
                  <a:pt x="638937" y="2008169"/>
                </a:lnTo>
                <a:cubicBezTo>
                  <a:pt x="686285" y="1999141"/>
                  <a:pt x="708248" y="1959382"/>
                  <a:pt x="749855" y="1936088"/>
                </a:cubicBezTo>
                <a:cubicBezTo>
                  <a:pt x="791527" y="1909991"/>
                  <a:pt x="819909" y="1906478"/>
                  <a:pt x="856553" y="1892728"/>
                </a:cubicBezTo>
                <a:cubicBezTo>
                  <a:pt x="872688" y="1896553"/>
                  <a:pt x="926797" y="1876988"/>
                  <a:pt x="939338" y="1863906"/>
                </a:cubicBezTo>
                <a:cubicBezTo>
                  <a:pt x="981108" y="1859053"/>
                  <a:pt x="963180" y="1865189"/>
                  <a:pt x="987836" y="1848470"/>
                </a:cubicBezTo>
                <a:cubicBezTo>
                  <a:pt x="1023003" y="1873965"/>
                  <a:pt x="1058671" y="1841751"/>
                  <a:pt x="1086094" y="1834336"/>
                </a:cubicBezTo>
                <a:cubicBezTo>
                  <a:pt x="1102835" y="1828051"/>
                  <a:pt x="1139360" y="1818268"/>
                  <a:pt x="1155607" y="1814299"/>
                </a:cubicBezTo>
                <a:cubicBezTo>
                  <a:pt x="1183758" y="1810365"/>
                  <a:pt x="1218373" y="1759163"/>
                  <a:pt x="1219621" y="1774472"/>
                </a:cubicBezTo>
                <a:cubicBezTo>
                  <a:pt x="1242899" y="1773567"/>
                  <a:pt x="1244829" y="1741322"/>
                  <a:pt x="1275113" y="1734756"/>
                </a:cubicBezTo>
                <a:cubicBezTo>
                  <a:pt x="1334421" y="1687737"/>
                  <a:pt x="1295937" y="1706696"/>
                  <a:pt x="1337800" y="1684579"/>
                </a:cubicBezTo>
                <a:cubicBezTo>
                  <a:pt x="1379663" y="1662462"/>
                  <a:pt x="1466954" y="1627202"/>
                  <a:pt x="1526287" y="1602057"/>
                </a:cubicBezTo>
                <a:cubicBezTo>
                  <a:pt x="1553390" y="1592996"/>
                  <a:pt x="1540999" y="1570289"/>
                  <a:pt x="1579126" y="1559561"/>
                </a:cubicBezTo>
                <a:cubicBezTo>
                  <a:pt x="1602892" y="1557552"/>
                  <a:pt x="1622220" y="1540740"/>
                  <a:pt x="1651242" y="1546569"/>
                </a:cubicBezTo>
                <a:cubicBezTo>
                  <a:pt x="1661191" y="1549244"/>
                  <a:pt x="1688001" y="1544372"/>
                  <a:pt x="1712038" y="1533432"/>
                </a:cubicBezTo>
                <a:cubicBezTo>
                  <a:pt x="1722220" y="1540383"/>
                  <a:pt x="1747544" y="1527611"/>
                  <a:pt x="1758402" y="1525816"/>
                </a:cubicBezTo>
                <a:cubicBezTo>
                  <a:pt x="1772533" y="1530625"/>
                  <a:pt x="1819420" y="1514186"/>
                  <a:pt x="1831776" y="1504679"/>
                </a:cubicBezTo>
                <a:lnTo>
                  <a:pt x="1963032" y="1472999"/>
                </a:lnTo>
                <a:lnTo>
                  <a:pt x="2006520" y="1464281"/>
                </a:lnTo>
                <a:cubicBezTo>
                  <a:pt x="2014344" y="1465241"/>
                  <a:pt x="2041522" y="1459774"/>
                  <a:pt x="2049195" y="1459572"/>
                </a:cubicBezTo>
                <a:cubicBezTo>
                  <a:pt x="2087954" y="1443290"/>
                  <a:pt x="2101777" y="1440700"/>
                  <a:pt x="2125117" y="1432093"/>
                </a:cubicBezTo>
                <a:cubicBezTo>
                  <a:pt x="2165647" y="1425840"/>
                  <a:pt x="2196015" y="1424572"/>
                  <a:pt x="2234987" y="1408543"/>
                </a:cubicBezTo>
                <a:lnTo>
                  <a:pt x="2349979" y="1370325"/>
                </a:lnTo>
                <a:cubicBezTo>
                  <a:pt x="2404061" y="1372089"/>
                  <a:pt x="2474940" y="1352732"/>
                  <a:pt x="2490342" y="1337371"/>
                </a:cubicBezTo>
                <a:cubicBezTo>
                  <a:pt x="2552946" y="1313179"/>
                  <a:pt x="2651266" y="1271354"/>
                  <a:pt x="2721983" y="1255221"/>
                </a:cubicBezTo>
                <a:lnTo>
                  <a:pt x="2740778" y="1232389"/>
                </a:lnTo>
                <a:lnTo>
                  <a:pt x="2772006" y="1218123"/>
                </a:lnTo>
                <a:cubicBezTo>
                  <a:pt x="2798565" y="1204582"/>
                  <a:pt x="2824316" y="1189775"/>
                  <a:pt x="2850754" y="1180094"/>
                </a:cubicBezTo>
                <a:cubicBezTo>
                  <a:pt x="2858486" y="1174495"/>
                  <a:pt x="2865479" y="1167162"/>
                  <a:pt x="2872381" y="1159349"/>
                </a:cubicBezTo>
                <a:lnTo>
                  <a:pt x="2877664" y="1153429"/>
                </a:lnTo>
                <a:lnTo>
                  <a:pt x="2898982" y="1143332"/>
                </a:lnTo>
                <a:lnTo>
                  <a:pt x="2900154" y="1144257"/>
                </a:lnTo>
                <a:cubicBezTo>
                  <a:pt x="2903604" y="1145940"/>
                  <a:pt x="2907687" y="1146454"/>
                  <a:pt x="2913224" y="1144530"/>
                </a:cubicBezTo>
                <a:cubicBezTo>
                  <a:pt x="2914663" y="1164458"/>
                  <a:pt x="2920456" y="1149846"/>
                  <a:pt x="2936660" y="1142412"/>
                </a:cubicBezTo>
                <a:cubicBezTo>
                  <a:pt x="2942509" y="1171704"/>
                  <a:pt x="2981016" y="1130300"/>
                  <a:pt x="2997572" y="1141831"/>
                </a:cubicBezTo>
                <a:lnTo>
                  <a:pt x="3044472" y="1131369"/>
                </a:lnTo>
                <a:lnTo>
                  <a:pt x="3044790" y="1131569"/>
                </a:lnTo>
                <a:cubicBezTo>
                  <a:pt x="3046855" y="1131486"/>
                  <a:pt x="3049590" y="1130734"/>
                  <a:pt x="3053469" y="1129009"/>
                </a:cubicBezTo>
                <a:lnTo>
                  <a:pt x="3058924" y="1126056"/>
                </a:lnTo>
                <a:lnTo>
                  <a:pt x="3074299" y="1120405"/>
                </a:lnTo>
                <a:lnTo>
                  <a:pt x="3080657" y="1120171"/>
                </a:lnTo>
                <a:lnTo>
                  <a:pt x="3085901" y="1121681"/>
                </a:lnTo>
                <a:cubicBezTo>
                  <a:pt x="3089424" y="1117040"/>
                  <a:pt x="3098046" y="1105705"/>
                  <a:pt x="3109448" y="1097576"/>
                </a:cubicBezTo>
                <a:lnTo>
                  <a:pt x="3120280" y="1092673"/>
                </a:lnTo>
                <a:lnTo>
                  <a:pt x="3151969" y="1093148"/>
                </a:lnTo>
                <a:lnTo>
                  <a:pt x="3156202" y="1091941"/>
                </a:lnTo>
                <a:lnTo>
                  <a:pt x="3218578" y="1084695"/>
                </a:lnTo>
                <a:cubicBezTo>
                  <a:pt x="3245764" y="1081888"/>
                  <a:pt x="3273631" y="1078650"/>
                  <a:pt x="3291572" y="1074108"/>
                </a:cubicBezTo>
                <a:cubicBezTo>
                  <a:pt x="3322176" y="1058413"/>
                  <a:pt x="3296217" y="1076449"/>
                  <a:pt x="3335322" y="1065344"/>
                </a:cubicBezTo>
                <a:cubicBezTo>
                  <a:pt x="3368156" y="1040199"/>
                  <a:pt x="3402741" y="1051987"/>
                  <a:pt x="3444471" y="1040037"/>
                </a:cubicBezTo>
                <a:lnTo>
                  <a:pt x="3516736" y="1044495"/>
                </a:lnTo>
                <a:lnTo>
                  <a:pt x="3529913" y="1036395"/>
                </a:lnTo>
                <a:lnTo>
                  <a:pt x="3534215" y="1032644"/>
                </a:lnTo>
                <a:cubicBezTo>
                  <a:pt x="3537422" y="1030324"/>
                  <a:pt x="3539868" y="1029116"/>
                  <a:pt x="3541901" y="1028655"/>
                </a:cubicBezTo>
                <a:lnTo>
                  <a:pt x="3542297" y="1028781"/>
                </a:lnTo>
                <a:lnTo>
                  <a:pt x="3549091" y="1024603"/>
                </a:lnTo>
                <a:lnTo>
                  <a:pt x="3668564" y="992085"/>
                </a:lnTo>
                <a:cubicBezTo>
                  <a:pt x="3673354" y="989271"/>
                  <a:pt x="3677647" y="988983"/>
                  <a:pt x="3681760" y="989897"/>
                </a:cubicBezTo>
                <a:lnTo>
                  <a:pt x="3683298" y="990533"/>
                </a:lnTo>
                <a:lnTo>
                  <a:pt x="3701238" y="978370"/>
                </a:lnTo>
                <a:lnTo>
                  <a:pt x="3727029" y="982634"/>
                </a:lnTo>
                <a:cubicBezTo>
                  <a:pt x="3762166" y="985324"/>
                  <a:pt x="3795029" y="982802"/>
                  <a:pt x="3827462" y="983777"/>
                </a:cubicBezTo>
                <a:cubicBezTo>
                  <a:pt x="3899741" y="979875"/>
                  <a:pt x="3841175" y="923865"/>
                  <a:pt x="3939255" y="962526"/>
                </a:cubicBezTo>
                <a:cubicBezTo>
                  <a:pt x="3944820" y="939198"/>
                  <a:pt x="3955882" y="936428"/>
                  <a:pt x="3976764" y="943975"/>
                </a:cubicBezTo>
                <a:cubicBezTo>
                  <a:pt x="4011587" y="940445"/>
                  <a:pt x="3998825" y="885884"/>
                  <a:pt x="4039745" y="913576"/>
                </a:cubicBezTo>
                <a:cubicBezTo>
                  <a:pt x="4028069" y="885008"/>
                  <a:pt x="4103064" y="891976"/>
                  <a:pt x="4081478" y="863744"/>
                </a:cubicBezTo>
                <a:cubicBezTo>
                  <a:pt x="4098995" y="833348"/>
                  <a:pt x="4118253" y="875924"/>
                  <a:pt x="4136255" y="849070"/>
                </a:cubicBezTo>
                <a:cubicBezTo>
                  <a:pt x="4160412" y="839702"/>
                  <a:pt x="4127630" y="882883"/>
                  <a:pt x="4155885" y="880724"/>
                </a:cubicBezTo>
                <a:cubicBezTo>
                  <a:pt x="4189159" y="872776"/>
                  <a:pt x="4199073" y="926940"/>
                  <a:pt x="4212239" y="853648"/>
                </a:cubicBezTo>
                <a:cubicBezTo>
                  <a:pt x="4250628" y="864621"/>
                  <a:pt x="4251711" y="832443"/>
                  <a:pt x="4296968" y="808725"/>
                </a:cubicBezTo>
                <a:cubicBezTo>
                  <a:pt x="4320354" y="822560"/>
                  <a:pt x="4334944" y="811306"/>
                  <a:pt x="4347619" y="791871"/>
                </a:cubicBezTo>
                <a:cubicBezTo>
                  <a:pt x="4395320" y="788176"/>
                  <a:pt x="4433289" y="755394"/>
                  <a:pt x="4484035" y="736001"/>
                </a:cubicBezTo>
                <a:cubicBezTo>
                  <a:pt x="4544675" y="745654"/>
                  <a:pt x="4564925" y="693074"/>
                  <a:pt x="4619194" y="672546"/>
                </a:cubicBezTo>
                <a:cubicBezTo>
                  <a:pt x="4633191" y="680042"/>
                  <a:pt x="4642217" y="680768"/>
                  <a:pt x="4648276" y="677255"/>
                </a:cubicBezTo>
                <a:lnTo>
                  <a:pt x="4658535" y="658404"/>
                </a:lnTo>
                <a:lnTo>
                  <a:pt x="4684435" y="658040"/>
                </a:lnTo>
                <a:lnTo>
                  <a:pt x="4685966" y="659300"/>
                </a:lnTo>
                <a:lnTo>
                  <a:pt x="4773323" y="620033"/>
                </a:lnTo>
                <a:lnTo>
                  <a:pt x="4789881" y="612833"/>
                </a:lnTo>
                <a:lnTo>
                  <a:pt x="4793116" y="606807"/>
                </a:lnTo>
                <a:cubicBezTo>
                  <a:pt x="4797413" y="602517"/>
                  <a:pt x="4804603" y="599222"/>
                  <a:pt x="4818294" y="598208"/>
                </a:cubicBezTo>
                <a:lnTo>
                  <a:pt x="4889379" y="574856"/>
                </a:lnTo>
                <a:cubicBezTo>
                  <a:pt x="4924646" y="568531"/>
                  <a:pt x="4935327" y="565911"/>
                  <a:pt x="4967000" y="563548"/>
                </a:cubicBezTo>
                <a:cubicBezTo>
                  <a:pt x="4986586" y="557770"/>
                  <a:pt x="5000668" y="551967"/>
                  <a:pt x="5011397" y="546508"/>
                </a:cubicBezTo>
                <a:lnTo>
                  <a:pt x="5017511" y="542737"/>
                </a:lnTo>
                <a:lnTo>
                  <a:pt x="5022951" y="543578"/>
                </a:lnTo>
                <a:lnTo>
                  <a:pt x="5028686" y="550797"/>
                </a:lnTo>
                <a:cubicBezTo>
                  <a:pt x="5034551" y="555023"/>
                  <a:pt x="5042525" y="556487"/>
                  <a:pt x="5055222" y="551685"/>
                </a:cubicBezTo>
                <a:lnTo>
                  <a:pt x="5058043" y="549365"/>
                </a:lnTo>
                <a:lnTo>
                  <a:pt x="5080769" y="559110"/>
                </a:lnTo>
                <a:cubicBezTo>
                  <a:pt x="5088231" y="563815"/>
                  <a:pt x="5095030" y="569979"/>
                  <a:pt x="5100831" y="578170"/>
                </a:cubicBezTo>
                <a:cubicBezTo>
                  <a:pt x="5170380" y="527737"/>
                  <a:pt x="5243922" y="564793"/>
                  <a:pt x="5323302" y="551607"/>
                </a:cubicBezTo>
                <a:cubicBezTo>
                  <a:pt x="5351315" y="478451"/>
                  <a:pt x="5497865" y="556036"/>
                  <a:pt x="5524173" y="623428"/>
                </a:cubicBezTo>
                <a:cubicBezTo>
                  <a:pt x="5517268" y="543117"/>
                  <a:pt x="5711665" y="703794"/>
                  <a:pt x="5644692" y="606574"/>
                </a:cubicBezTo>
                <a:lnTo>
                  <a:pt x="5984259" y="559264"/>
                </a:lnTo>
                <a:cubicBezTo>
                  <a:pt x="6030154" y="495862"/>
                  <a:pt x="6007425" y="553220"/>
                  <a:pt x="6059790" y="538457"/>
                </a:cubicBezTo>
                <a:cubicBezTo>
                  <a:pt x="6050344" y="594649"/>
                  <a:pt x="6121744" y="503179"/>
                  <a:pt x="6130495" y="565308"/>
                </a:cubicBezTo>
                <a:cubicBezTo>
                  <a:pt x="6139748" y="560655"/>
                  <a:pt x="6148435" y="554186"/>
                  <a:pt x="6157089" y="547229"/>
                </a:cubicBezTo>
                <a:lnTo>
                  <a:pt x="6161628" y="543616"/>
                </a:lnTo>
                <a:lnTo>
                  <a:pt x="6180804" y="539939"/>
                </a:lnTo>
                <a:lnTo>
                  <a:pt x="6184951" y="525424"/>
                </a:lnTo>
                <a:lnTo>
                  <a:pt x="6212909" y="510232"/>
                </a:lnTo>
                <a:cubicBezTo>
                  <a:pt x="6223574" y="506625"/>
                  <a:pt x="6235279" y="505181"/>
                  <a:pt x="6248556" y="507226"/>
                </a:cubicBezTo>
                <a:cubicBezTo>
                  <a:pt x="6294288" y="537334"/>
                  <a:pt x="6362573" y="467613"/>
                  <a:pt x="6419167" y="508015"/>
                </a:cubicBezTo>
                <a:cubicBezTo>
                  <a:pt x="6440234" y="517921"/>
                  <a:pt x="6506991" y="518278"/>
                  <a:pt x="6520553" y="499890"/>
                </a:cubicBezTo>
                <a:cubicBezTo>
                  <a:pt x="6534665" y="496161"/>
                  <a:pt x="6550555" y="503153"/>
                  <a:pt x="6557985" y="483298"/>
                </a:cubicBezTo>
                <a:cubicBezTo>
                  <a:pt x="6569810" y="459469"/>
                  <a:pt x="6616472" y="497766"/>
                  <a:pt x="6610986" y="469207"/>
                </a:cubicBezTo>
                <a:cubicBezTo>
                  <a:pt x="6644167" y="495476"/>
                  <a:pt x="6674091" y="445680"/>
                  <a:pt x="6703685" y="433885"/>
                </a:cubicBezTo>
                <a:cubicBezTo>
                  <a:pt x="6729555" y="459786"/>
                  <a:pt x="6766135" y="409500"/>
                  <a:pt x="6829686" y="404609"/>
                </a:cubicBezTo>
                <a:cubicBezTo>
                  <a:pt x="6858065" y="434525"/>
                  <a:pt x="6872501" y="400914"/>
                  <a:pt x="6926071" y="440952"/>
                </a:cubicBezTo>
                <a:cubicBezTo>
                  <a:pt x="6928018" y="437011"/>
                  <a:pt x="6930506" y="433362"/>
                  <a:pt x="6933459" y="430117"/>
                </a:cubicBezTo>
                <a:cubicBezTo>
                  <a:pt x="6950612" y="411270"/>
                  <a:pt x="6979388" y="409908"/>
                  <a:pt x="6997730" y="427075"/>
                </a:cubicBezTo>
                <a:cubicBezTo>
                  <a:pt x="7082631" y="480403"/>
                  <a:pt x="7157271" y="476334"/>
                  <a:pt x="7228068" y="485987"/>
                </a:cubicBezTo>
                <a:cubicBezTo>
                  <a:pt x="7307806" y="490694"/>
                  <a:pt x="7251469" y="427974"/>
                  <a:pt x="7353524" y="478122"/>
                </a:cubicBezTo>
                <a:cubicBezTo>
                  <a:pt x="7362883" y="455559"/>
                  <a:pt x="7375392" y="454116"/>
                  <a:pt x="7397216" y="464113"/>
                </a:cubicBezTo>
                <a:cubicBezTo>
                  <a:pt x="7435863" y="464738"/>
                  <a:pt x="7429507" y="408907"/>
                  <a:pt x="7470470" y="441338"/>
                </a:cubicBezTo>
                <a:cubicBezTo>
                  <a:pt x="7461672" y="411511"/>
                  <a:pt x="7542865" y="427363"/>
                  <a:pt x="7523162" y="396692"/>
                </a:cubicBezTo>
                <a:cubicBezTo>
                  <a:pt x="7546603" y="368516"/>
                  <a:pt x="7561752" y="413189"/>
                  <a:pt x="7585229" y="388596"/>
                </a:cubicBezTo>
                <a:cubicBezTo>
                  <a:pt x="7613007" y="382141"/>
                  <a:pt x="7571052" y="421230"/>
                  <a:pt x="7602312" y="422441"/>
                </a:cubicBezTo>
                <a:cubicBezTo>
                  <a:pt x="7639880" y="418484"/>
                  <a:pt x="7643170" y="473582"/>
                  <a:pt x="7667842" y="402184"/>
                </a:cubicBezTo>
                <a:cubicBezTo>
                  <a:pt x="7708368" y="417673"/>
                  <a:pt x="7714055" y="385770"/>
                  <a:pt x="7766955" y="367538"/>
                </a:cubicBezTo>
                <a:cubicBezTo>
                  <a:pt x="7790642" y="384091"/>
                  <a:pt x="7808202" y="374622"/>
                  <a:pt x="7824808" y="356782"/>
                </a:cubicBezTo>
                <a:cubicBezTo>
                  <a:pt x="7877588" y="358773"/>
                  <a:pt x="7923771" y="330652"/>
                  <a:pt x="7982082" y="317381"/>
                </a:cubicBezTo>
                <a:cubicBezTo>
                  <a:pt x="8047173" y="334199"/>
                  <a:pt x="8076711" y="284263"/>
                  <a:pt x="8139042" y="270278"/>
                </a:cubicBezTo>
                <a:cubicBezTo>
                  <a:pt x="8171699" y="291139"/>
                  <a:pt x="8180849" y="273703"/>
                  <a:pt x="8188479" y="250893"/>
                </a:cubicBezTo>
                <a:lnTo>
                  <a:pt x="8197460" y="227412"/>
                </a:lnTo>
                <a:lnTo>
                  <a:pt x="8236543" y="231896"/>
                </a:lnTo>
                <a:cubicBezTo>
                  <a:pt x="8252245" y="232878"/>
                  <a:pt x="8267047" y="233030"/>
                  <a:pt x="8288656" y="233518"/>
                </a:cubicBezTo>
                <a:lnTo>
                  <a:pt x="8365194" y="255354"/>
                </a:lnTo>
                <a:lnTo>
                  <a:pt x="8371093" y="253056"/>
                </a:lnTo>
                <a:cubicBezTo>
                  <a:pt x="8375220" y="251794"/>
                  <a:pt x="8378040" y="251369"/>
                  <a:pt x="8380079" y="251533"/>
                </a:cubicBezTo>
                <a:lnTo>
                  <a:pt x="8380352" y="251771"/>
                </a:lnTo>
                <a:lnTo>
                  <a:pt x="8388670" y="249803"/>
                </a:lnTo>
                <a:cubicBezTo>
                  <a:pt x="8402579" y="245856"/>
                  <a:pt x="8426713" y="256901"/>
                  <a:pt x="8439400" y="252189"/>
                </a:cubicBezTo>
                <a:cubicBezTo>
                  <a:pt x="8461985" y="253229"/>
                  <a:pt x="8486049" y="243125"/>
                  <a:pt x="8502127" y="246524"/>
                </a:cubicBezTo>
                <a:lnTo>
                  <a:pt x="8575600" y="247912"/>
                </a:lnTo>
                <a:lnTo>
                  <a:pt x="8609423" y="225288"/>
                </a:lnTo>
                <a:cubicBezTo>
                  <a:pt x="8613054" y="222366"/>
                  <a:pt x="8618682" y="220403"/>
                  <a:pt x="8628794" y="220632"/>
                </a:cubicBezTo>
                <a:lnTo>
                  <a:pt x="8631243" y="221270"/>
                </a:lnTo>
                <a:cubicBezTo>
                  <a:pt x="8636121" y="217981"/>
                  <a:pt x="8676301" y="210759"/>
                  <a:pt x="8708752" y="203517"/>
                </a:cubicBezTo>
                <a:cubicBezTo>
                  <a:pt x="8760405" y="193315"/>
                  <a:pt x="8765450" y="184312"/>
                  <a:pt x="8825952" y="177822"/>
                </a:cubicBezTo>
                <a:cubicBezTo>
                  <a:pt x="8840694" y="175283"/>
                  <a:pt x="8852337" y="172902"/>
                  <a:pt x="8862166" y="170735"/>
                </a:cubicBezTo>
                <a:lnTo>
                  <a:pt x="8884490" y="165616"/>
                </a:lnTo>
                <a:lnTo>
                  <a:pt x="8918298" y="194546"/>
                </a:lnTo>
                <a:cubicBezTo>
                  <a:pt x="8929331" y="203143"/>
                  <a:pt x="8939711" y="209096"/>
                  <a:pt x="8948572" y="207940"/>
                </a:cubicBezTo>
                <a:cubicBezTo>
                  <a:pt x="9007398" y="191013"/>
                  <a:pt x="9066382" y="123071"/>
                  <a:pt x="9104724" y="178319"/>
                </a:cubicBezTo>
                <a:cubicBezTo>
                  <a:pt x="9146350" y="170182"/>
                  <a:pt x="9159213" y="154939"/>
                  <a:pt x="9198328" y="159122"/>
                </a:cubicBezTo>
                <a:cubicBezTo>
                  <a:pt x="9243361" y="178179"/>
                  <a:pt x="9337410" y="133426"/>
                  <a:pt x="9339412" y="203422"/>
                </a:cubicBezTo>
                <a:cubicBezTo>
                  <a:pt x="9356193" y="242785"/>
                  <a:pt x="9404145" y="172882"/>
                  <a:pt x="9409165" y="216989"/>
                </a:cubicBezTo>
                <a:cubicBezTo>
                  <a:pt x="9430000" y="185563"/>
                  <a:pt x="9477391" y="226977"/>
                  <a:pt x="9516379" y="220757"/>
                </a:cubicBezTo>
                <a:cubicBezTo>
                  <a:pt x="9525989" y="239713"/>
                  <a:pt x="9601557" y="209033"/>
                  <a:pt x="9615958" y="196389"/>
                </a:cubicBezTo>
                <a:cubicBezTo>
                  <a:pt x="9740300" y="170539"/>
                  <a:pt x="9758977" y="138949"/>
                  <a:pt x="9860346" y="177067"/>
                </a:cubicBezTo>
                <a:cubicBezTo>
                  <a:pt x="9889677" y="171165"/>
                  <a:pt x="10006630" y="193672"/>
                  <a:pt x="10071193" y="142345"/>
                </a:cubicBezTo>
                <a:cubicBezTo>
                  <a:pt x="10108399" y="184331"/>
                  <a:pt x="10235527" y="166620"/>
                  <a:pt x="10270876" y="164464"/>
                </a:cubicBezTo>
                <a:cubicBezTo>
                  <a:pt x="10282938" y="193487"/>
                  <a:pt x="10335459" y="157175"/>
                  <a:pt x="10338607" y="202846"/>
                </a:cubicBezTo>
                <a:cubicBezTo>
                  <a:pt x="10349171" y="220353"/>
                  <a:pt x="10366124" y="217011"/>
                  <a:pt x="10370927" y="198630"/>
                </a:cubicBezTo>
                <a:cubicBezTo>
                  <a:pt x="10391994" y="198716"/>
                  <a:pt x="10408613" y="218644"/>
                  <a:pt x="10423650" y="187033"/>
                </a:cubicBezTo>
                <a:cubicBezTo>
                  <a:pt x="10452431" y="186111"/>
                  <a:pt x="10492877" y="246749"/>
                  <a:pt x="10507238" y="199359"/>
                </a:cubicBezTo>
                <a:cubicBezTo>
                  <a:pt x="10543427" y="261875"/>
                  <a:pt x="10653987" y="201249"/>
                  <a:pt x="10712234" y="202150"/>
                </a:cubicBezTo>
                <a:cubicBezTo>
                  <a:pt x="10824446" y="218073"/>
                  <a:pt x="10878410" y="233516"/>
                  <a:pt x="10955598" y="236823"/>
                </a:cubicBezTo>
                <a:cubicBezTo>
                  <a:pt x="11045848" y="210188"/>
                  <a:pt x="11132536" y="208078"/>
                  <a:pt x="11210395" y="197924"/>
                </a:cubicBezTo>
                <a:cubicBezTo>
                  <a:pt x="11248542" y="205602"/>
                  <a:pt x="11317163" y="98606"/>
                  <a:pt x="11355556" y="131371"/>
                </a:cubicBezTo>
                <a:cubicBezTo>
                  <a:pt x="11409097" y="114944"/>
                  <a:pt x="11452001" y="121965"/>
                  <a:pt x="11531644" y="99364"/>
                </a:cubicBezTo>
                <a:cubicBezTo>
                  <a:pt x="11597142" y="88300"/>
                  <a:pt x="11671940" y="72591"/>
                  <a:pt x="11719114" y="62439"/>
                </a:cubicBezTo>
                <a:cubicBezTo>
                  <a:pt x="11727434" y="40579"/>
                  <a:pt x="11796069" y="38621"/>
                  <a:pt x="11814686" y="38458"/>
                </a:cubicBezTo>
                <a:cubicBezTo>
                  <a:pt x="11821248" y="1152"/>
                  <a:pt x="11853228" y="33244"/>
                  <a:pt x="11865687" y="10088"/>
                </a:cubicBezTo>
                <a:cubicBezTo>
                  <a:pt x="11893768" y="15302"/>
                  <a:pt x="11926464" y="10706"/>
                  <a:pt x="11957454" y="4020"/>
                </a:cubicBezTo>
                <a:lnTo>
                  <a:pt x="11975060" y="0"/>
                </a:lnTo>
                <a:lnTo>
                  <a:pt x="12006839" y="210943"/>
                </a:lnTo>
                <a:cubicBezTo>
                  <a:pt x="12204146" y="1520595"/>
                  <a:pt x="12452801" y="3171091"/>
                  <a:pt x="12642772" y="4432052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6D6BB-6BDD-4F66-067D-E2E7C329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744" y="442551"/>
            <a:ext cx="9859618" cy="7133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TMA Academy; het fundament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79" y="1764254"/>
            <a:ext cx="10937021" cy="445557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iagram of a community&#10;&#10;Description automatically generated">
            <a:extLst>
              <a:ext uri="{FF2B5EF4-FFF2-40B4-BE49-F238E27FC236}">
                <a16:creationId xmlns:a16="http://schemas.microsoft.com/office/drawing/2014/main" id="{4571BC76-1E1C-E094-16C5-2EE456429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899" y="1909483"/>
            <a:ext cx="10289920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2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1837E-85F3-EA0F-71DA-125BD2A6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398" cy="1952744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  <a:latin typeface="Helvetica Neue" panose="02000503000000020004" pitchFamily="2" charset="0"/>
              </a:rPr>
              <a:t>TMA Academy; </a:t>
            </a:r>
            <a:r>
              <a:rPr lang="en-US" b="1" dirty="0" err="1">
                <a:effectLst/>
                <a:latin typeface="Helvetica Neue" panose="02000503000000020004" pitchFamily="2" charset="0"/>
              </a:rPr>
              <a:t>een</a:t>
            </a:r>
            <a:r>
              <a:rPr lang="en-US" b="1" dirty="0">
                <a:effectLst/>
                <a:latin typeface="Helvetica Neue" panose="02000503000000020004" pitchFamily="2" charset="0"/>
              </a:rPr>
              <a:t> Buy-in’ </a:t>
            </a:r>
            <a:r>
              <a:rPr lang="en-US" b="1" dirty="0" err="1">
                <a:effectLst/>
                <a:latin typeface="Helvetica Neue" panose="02000503000000020004" pitchFamily="2" charset="0"/>
              </a:rPr>
              <a:t>benadering</a:t>
            </a:r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Error">
            <a:extLst>
              <a:ext uri="{FF2B5EF4-FFF2-40B4-BE49-F238E27FC236}">
                <a16:creationId xmlns:a16="http://schemas.microsoft.com/office/drawing/2014/main" id="{86492F13-A27A-50BD-5FDD-FD323C390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8EF1A-6F69-7FA8-1F94-2A07B4020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2497257"/>
            <a:ext cx="5105398" cy="367970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b="0" i="0">
                <a:effectLst/>
                <a:latin typeface=".AppleSystemUIFontRounded-Regular"/>
              </a:rPr>
              <a:t>Verlangen Creëren (Inspireren en Motiveren)</a:t>
            </a:r>
            <a:endParaRPr lang="en-US" sz="2000">
              <a:effectLst/>
              <a:latin typeface=".AppleSystemUIFontRounded"/>
            </a:endParaRPr>
          </a:p>
          <a:p>
            <a:pPr>
              <a:buFont typeface="+mj-lt"/>
              <a:buAutoNum type="arabicPeriod"/>
            </a:pPr>
            <a:r>
              <a:rPr lang="en-US" sz="2000" b="0" i="0">
                <a:effectLst/>
                <a:latin typeface=".AppleSystemUIFontRounded-Regular"/>
              </a:rPr>
              <a:t>Van Verlangen naar Doen (Actie Stimuleren)</a:t>
            </a:r>
            <a:endParaRPr lang="en-US" sz="2000">
              <a:effectLst/>
              <a:latin typeface=".AppleSystemUIFontRounded"/>
            </a:endParaRPr>
          </a:p>
          <a:p>
            <a:pPr>
              <a:buFont typeface="+mj-lt"/>
              <a:buAutoNum type="arabicPeriod"/>
            </a:pPr>
            <a:r>
              <a:rPr lang="en-US" sz="2000" b="0" i="0">
                <a:effectLst/>
                <a:latin typeface=".AppleSystemUIFontRounded-Regular"/>
              </a:rPr>
              <a:t>Van Doen naar Eigenaarschap (Verantwoordelijkheid en Autonomie)</a:t>
            </a:r>
            <a:endParaRPr lang="en-US" sz="2000">
              <a:effectLst/>
              <a:latin typeface=".AppleSystemUIFontRounded"/>
            </a:endParaRPr>
          </a:p>
          <a:p>
            <a:pPr>
              <a:buFont typeface="+mj-lt"/>
              <a:buAutoNum type="arabicPeriod"/>
            </a:pPr>
            <a:r>
              <a:rPr lang="en-US" sz="2000" b="0" i="0">
                <a:effectLst/>
                <a:latin typeface=".AppleSystemUIFontRounded-Regular"/>
              </a:rPr>
              <a:t>Ondersteuning van Eigenaarschap door Cultuur</a:t>
            </a:r>
            <a:endParaRPr lang="en-US" sz="2000">
              <a:effectLst/>
              <a:latin typeface=".AppleSystemUIFontRounded"/>
            </a:endParaRP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https://craft.me/s/YpzZtTbWIgaFZy</a:t>
            </a:r>
          </a:p>
        </p:txBody>
      </p:sp>
    </p:spTree>
    <p:extLst>
      <p:ext uri="{BB962C8B-B14F-4D97-AF65-F5344CB8AC3E}">
        <p14:creationId xmlns:p14="http://schemas.microsoft.com/office/powerpoint/2010/main" val="324153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network&#10;&#10;Description automatically generated">
            <a:extLst>
              <a:ext uri="{FF2B5EF4-FFF2-40B4-BE49-F238E27FC236}">
                <a16:creationId xmlns:a16="http://schemas.microsoft.com/office/drawing/2014/main" id="{5F3F8742-4FB5-3414-8C4F-34CE121A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1676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41EEB-85BC-0F7E-DB89-6DBB2F3B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54" y="365125"/>
            <a:ext cx="11021291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Helvetica Neue" panose="02000503000000020004" pitchFamily="2" charset="0"/>
              </a:rPr>
              <a:t>TMA Academy; </a:t>
            </a:r>
            <a:r>
              <a:rPr lang="en-US" b="1" dirty="0" err="1">
                <a:effectLst/>
                <a:latin typeface="Helvetica Neue" panose="02000503000000020004" pitchFamily="2" charset="0"/>
              </a:rPr>
              <a:t>Actief</a:t>
            </a:r>
            <a:r>
              <a:rPr lang="en-US" b="1" dirty="0">
                <a:effectLst/>
                <a:latin typeface="Helvetica Neue" panose="02000503000000020004" pitchFamily="2" charset="0"/>
              </a:rPr>
              <a:t> </a:t>
            </a:r>
            <a:r>
              <a:rPr lang="en-US" b="1" dirty="0" err="1">
                <a:effectLst/>
                <a:latin typeface="Helvetica Neue" panose="02000503000000020004" pitchFamily="2" charset="0"/>
              </a:rPr>
              <a:t>leren</a:t>
            </a:r>
            <a:r>
              <a:rPr lang="en-US" b="1" dirty="0">
                <a:effectLst/>
                <a:latin typeface="Helvetica Neue" panose="02000503000000020004" pitchFamily="2" charset="0"/>
              </a:rPr>
              <a:t> met impact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4479D5-7CA4-ECBE-AD06-5A18EDBA5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8404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350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C9C7B-75A2-4D6B-30EB-04EF8C6A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 fontScale="90000"/>
          </a:bodyPr>
          <a:lstStyle/>
          <a:p>
            <a:r>
              <a:rPr lang="en-US" sz="4800" b="1" dirty="0">
                <a:effectLst/>
                <a:latin typeface="Helvetica Neue" panose="02000503000000020004" pitchFamily="2" charset="0"/>
              </a:rPr>
              <a:t>TMA Academy - TMS</a:t>
            </a:r>
            <a:endParaRPr lang="en-US" sz="48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8E1B7-E4A5-F3FD-E9CB-37CB7C132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US" sz="2200" b="1">
                <a:effectLst/>
                <a:latin typeface="Helvetica Neue" panose="02000503000000020004" pitchFamily="2" charset="0"/>
              </a:rPr>
              <a:t>Module talent ontwikkeling, werkvormen in-app</a:t>
            </a:r>
            <a:endParaRPr lang="en-US" sz="220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7" name="Picture 6" descr="Screens screenshot of a phone&#10;&#10;Description automatically generated">
            <a:extLst>
              <a:ext uri="{FF2B5EF4-FFF2-40B4-BE49-F238E27FC236}">
                <a16:creationId xmlns:a16="http://schemas.microsoft.com/office/drawing/2014/main" id="{E94DCE05-6B31-3421-F5DE-F9444EB28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46" y="2569464"/>
            <a:ext cx="1701507" cy="3678936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F295190-B9ED-EB6D-7F76-C95148798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959883"/>
            <a:ext cx="5468112" cy="28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8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ompany&#10;&#10;Description automatically generated">
            <a:extLst>
              <a:ext uri="{FF2B5EF4-FFF2-40B4-BE49-F238E27FC236}">
                <a16:creationId xmlns:a16="http://schemas.microsoft.com/office/drawing/2014/main" id="{C32715EA-4903-BD26-4904-D3872AD3F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8F386-62C7-03FF-4582-47F907EE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TMA Academy: Spin off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voor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jouw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dienstverlening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73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66989-607E-1FAB-B502-52D6583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Helvetica Neue" panose="02000503000000020004" pitchFamily="2" charset="0"/>
              </a:rPr>
              <a:t>Wat ga </a:t>
            </a:r>
            <a:r>
              <a:rPr lang="en-US" sz="4000" b="1" dirty="0" err="1">
                <a:effectLst/>
                <a:latin typeface="Helvetica Neue" panose="02000503000000020004" pitchFamily="2" charset="0"/>
              </a:rPr>
              <a:t>jij</a:t>
            </a:r>
            <a:r>
              <a:rPr lang="en-US" sz="4000" b="1" dirty="0">
                <a:effectLst/>
                <a:latin typeface="Helvetica Neue" panose="02000503000000020004" pitchFamily="2" charset="0"/>
              </a:rPr>
              <a:t> morgen </a:t>
            </a:r>
            <a:r>
              <a:rPr lang="en-US" sz="4000" b="1" dirty="0" err="1">
                <a:effectLst/>
                <a:latin typeface="Helvetica Neue" panose="02000503000000020004" pitchFamily="2" charset="0"/>
              </a:rPr>
              <a:t>anders</a:t>
            </a:r>
            <a:r>
              <a:rPr lang="en-US" sz="4000" b="1" dirty="0">
                <a:effectLst/>
                <a:latin typeface="Helvetica Neue" panose="02000503000000020004" pitchFamily="2" charset="0"/>
              </a:rPr>
              <a:t> </a:t>
            </a:r>
            <a:r>
              <a:rPr lang="en-US" sz="4000" b="1" dirty="0" err="1">
                <a:effectLst/>
                <a:latin typeface="Helvetica Neue" panose="02000503000000020004" pitchFamily="2" charset="0"/>
              </a:rPr>
              <a:t>doen</a:t>
            </a:r>
            <a:r>
              <a:rPr lang="en-US" sz="4000" b="1" dirty="0">
                <a:effectLst/>
                <a:latin typeface="Helvetica Neue" panose="02000503000000020004" pitchFamily="2" charset="0"/>
              </a:rPr>
              <a:t> </a:t>
            </a:r>
            <a:r>
              <a:rPr lang="en-US" sz="4000" b="1" dirty="0" err="1">
                <a:effectLst/>
                <a:latin typeface="Helvetica Neue" panose="02000503000000020004" pitchFamily="2" charset="0"/>
              </a:rPr>
              <a:t>en</a:t>
            </a:r>
            <a:r>
              <a:rPr lang="en-US" sz="4000" b="1" dirty="0">
                <a:effectLst/>
                <a:latin typeface="Helvetica Neue" panose="02000503000000020004" pitchFamily="2" charset="0"/>
              </a:rPr>
              <a:t> wat </a:t>
            </a:r>
            <a:r>
              <a:rPr lang="en-US" sz="4000" b="1" dirty="0" err="1">
                <a:effectLst/>
                <a:latin typeface="Helvetica Neue" panose="02000503000000020004" pitchFamily="2" charset="0"/>
              </a:rPr>
              <a:t>heb</a:t>
            </a:r>
            <a:r>
              <a:rPr lang="en-US" sz="4000" b="1" dirty="0">
                <a:effectLst/>
                <a:latin typeface="Helvetica Neue" panose="02000503000000020004" pitchFamily="2" charset="0"/>
              </a:rPr>
              <a:t> je </a:t>
            </a:r>
            <a:r>
              <a:rPr lang="en-US" sz="4000" b="1" dirty="0" err="1">
                <a:effectLst/>
                <a:latin typeface="Helvetica Neue" panose="02000503000000020004" pitchFamily="2" charset="0"/>
              </a:rPr>
              <a:t>nodig</a:t>
            </a:r>
            <a:r>
              <a:rPr lang="en-US" sz="4000" b="1" dirty="0">
                <a:effectLst/>
                <a:latin typeface="Helvetica Neue" panose="02000503000000020004" pitchFamily="2" charset="0"/>
              </a:rPr>
              <a:t>?</a:t>
            </a: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A96A-4071-FD91-DB46-965012E9B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1600" b="1" i="0" dirty="0">
                <a:effectLst/>
                <a:latin typeface=".AppleSystemUIFontRounded-Bold"/>
              </a:rPr>
              <a:t>Mindset</a:t>
            </a:r>
            <a:endParaRPr lang="en-US" sz="1600" dirty="0">
              <a:effectLst/>
              <a:latin typeface=".AppleSystemUIFontRounded"/>
            </a:endParaRPr>
          </a:p>
          <a:p>
            <a:pPr lvl="1"/>
            <a:r>
              <a:rPr lang="en-US" sz="1050" b="0" i="1" dirty="0">
                <a:effectLst/>
                <a:latin typeface=".SFNS-RegularItalic"/>
              </a:rPr>
              <a:t>Wat ga je morgen </a:t>
            </a:r>
            <a:r>
              <a:rPr lang="en-US" sz="1050" b="0" i="1" dirty="0" err="1">
                <a:effectLst/>
                <a:latin typeface=".SFNS-RegularItalic"/>
              </a:rPr>
              <a:t>anders</a:t>
            </a:r>
            <a:r>
              <a:rPr lang="en-US" sz="1050" b="0" i="1" dirty="0">
                <a:effectLst/>
                <a:latin typeface=".SFNS-RegularItalic"/>
              </a:rPr>
              <a:t> </a:t>
            </a:r>
            <a:r>
              <a:rPr lang="en-US" sz="1050" b="0" i="1" dirty="0" err="1">
                <a:effectLst/>
                <a:latin typeface=".SFNS-RegularItalic"/>
              </a:rPr>
              <a:t>doen</a:t>
            </a:r>
            <a:r>
              <a:rPr lang="en-US" sz="1050" b="0" i="1" dirty="0">
                <a:effectLst/>
                <a:latin typeface=".SFNS-RegularItalic"/>
              </a:rPr>
              <a:t> om je </a:t>
            </a:r>
            <a:r>
              <a:rPr lang="en-US" sz="1050" b="0" i="1" dirty="0" err="1">
                <a:effectLst/>
                <a:latin typeface=".SFNS-RegularItalic"/>
              </a:rPr>
              <a:t>groei</a:t>
            </a:r>
            <a:r>
              <a:rPr lang="en-US" sz="1050" b="0" i="1" dirty="0">
                <a:effectLst/>
                <a:latin typeface=".SFNS-RegularItalic"/>
              </a:rPr>
              <a:t> </a:t>
            </a:r>
            <a:r>
              <a:rPr lang="en-US" sz="1050" b="0" i="1" dirty="0" err="1">
                <a:effectLst/>
                <a:latin typeface=".SFNS-RegularItalic"/>
              </a:rPr>
              <a:t>en</a:t>
            </a:r>
            <a:r>
              <a:rPr lang="en-US" sz="1050" b="0" i="1" dirty="0">
                <a:effectLst/>
                <a:latin typeface=".SFNS-RegularItalic"/>
              </a:rPr>
              <a:t> </a:t>
            </a:r>
            <a:r>
              <a:rPr lang="en-US" sz="1050" b="0" i="1" dirty="0" err="1">
                <a:effectLst/>
                <a:latin typeface=".SFNS-RegularItalic"/>
              </a:rPr>
              <a:t>succes</a:t>
            </a:r>
            <a:r>
              <a:rPr lang="en-US" sz="1050" b="0" i="1" dirty="0">
                <a:effectLst/>
                <a:latin typeface=".SFNS-RegularItalic"/>
              </a:rPr>
              <a:t> </a:t>
            </a:r>
            <a:r>
              <a:rPr lang="en-US" sz="1050" b="0" i="1" dirty="0" err="1">
                <a:effectLst/>
                <a:latin typeface=".SFNS-RegularItalic"/>
              </a:rPr>
              <a:t>te</a:t>
            </a:r>
            <a:r>
              <a:rPr lang="en-US" sz="1050" b="0" i="1" dirty="0">
                <a:effectLst/>
                <a:latin typeface=".SFNS-RegularItalic"/>
              </a:rPr>
              <a:t> </a:t>
            </a:r>
            <a:r>
              <a:rPr lang="en-US" sz="1050" b="0" i="1" dirty="0" err="1">
                <a:effectLst/>
                <a:latin typeface=".SFNS-RegularItalic"/>
              </a:rPr>
              <a:t>stimuleren</a:t>
            </a:r>
            <a:r>
              <a:rPr lang="en-US" sz="1050" b="0" i="1" dirty="0">
                <a:effectLst/>
                <a:latin typeface=".SFNS-RegularItalic"/>
              </a:rPr>
              <a:t>?</a:t>
            </a:r>
            <a:endParaRPr lang="en-US" sz="1050" dirty="0">
              <a:effectLst/>
              <a:latin typeface=".AppleSystemUIFont"/>
            </a:endParaRPr>
          </a:p>
          <a:p>
            <a:pPr lvl="1"/>
            <a:r>
              <a:rPr lang="en-US" sz="1050" b="0" i="0" dirty="0" err="1">
                <a:effectLst/>
                <a:latin typeface=".AppleSystemUIFontRounded-Regular"/>
              </a:rPr>
              <a:t>Welke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overtuigingen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houd</a:t>
            </a:r>
            <a:r>
              <a:rPr lang="en-US" sz="1050" b="0" i="0" dirty="0">
                <a:effectLst/>
                <a:latin typeface=".AppleSystemUIFontRounded-Regular"/>
              </a:rPr>
              <a:t> je </a:t>
            </a:r>
            <a:r>
              <a:rPr lang="en-US" sz="1050" b="0" i="0" dirty="0" err="1">
                <a:effectLst/>
                <a:latin typeface=".AppleSystemUIFontRounded-Regular"/>
              </a:rPr>
              <a:t>tegen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en</a:t>
            </a:r>
            <a:r>
              <a:rPr lang="en-US" sz="1050" b="0" i="0" dirty="0">
                <a:effectLst/>
                <a:latin typeface=".AppleSystemUIFontRounded-Regular"/>
              </a:rPr>
              <a:t> hoe </a:t>
            </a:r>
            <a:r>
              <a:rPr lang="en-US" sz="1050" b="0" i="0" dirty="0" err="1">
                <a:effectLst/>
                <a:latin typeface=".AppleSystemUIFontRounded-Regular"/>
              </a:rPr>
              <a:t>kun</a:t>
            </a:r>
            <a:r>
              <a:rPr lang="en-US" sz="1050" b="0" i="0" dirty="0">
                <a:effectLst/>
                <a:latin typeface=".AppleSystemUIFontRounded-Regular"/>
              </a:rPr>
              <a:t> je </a:t>
            </a:r>
            <a:r>
              <a:rPr lang="en-US" sz="1050" b="0" i="0" dirty="0" err="1">
                <a:effectLst/>
                <a:latin typeface=".AppleSystemUIFontRounded-Regular"/>
              </a:rPr>
              <a:t>deze</a:t>
            </a:r>
            <a:r>
              <a:rPr lang="en-US" sz="1050" b="0" i="0" dirty="0">
                <a:effectLst/>
                <a:latin typeface=".AppleSystemUIFontRounded-Regular"/>
              </a:rPr>
              <a:t> morgen </a:t>
            </a:r>
            <a:r>
              <a:rPr lang="en-US" sz="1050" b="0" i="0" dirty="0" err="1">
                <a:effectLst/>
                <a:latin typeface=".AppleSystemUIFontRounded-Regular"/>
              </a:rPr>
              <a:t>doorbreken</a:t>
            </a:r>
            <a:r>
              <a:rPr lang="en-US" sz="1050" b="0" i="0" dirty="0">
                <a:effectLst/>
                <a:latin typeface=".AppleSystemUIFontRounded-Regular"/>
              </a:rPr>
              <a:t>? Wat </a:t>
            </a:r>
            <a:r>
              <a:rPr lang="en-US" sz="1050" b="0" i="0" dirty="0" err="1">
                <a:effectLst/>
                <a:latin typeface=".AppleSystemUIFontRounded-Regular"/>
              </a:rPr>
              <a:t>heb</a:t>
            </a:r>
            <a:r>
              <a:rPr lang="en-US" sz="1050" b="0" i="0" dirty="0">
                <a:effectLst/>
                <a:latin typeface=".AppleSystemUIFontRounded-Regular"/>
              </a:rPr>
              <a:t> je </a:t>
            </a:r>
            <a:r>
              <a:rPr lang="en-US" sz="1050" b="0" i="0" dirty="0" err="1">
                <a:effectLst/>
                <a:latin typeface=".AppleSystemUIFontRounded-Regular"/>
              </a:rPr>
              <a:t>nodig</a:t>
            </a:r>
            <a:r>
              <a:rPr lang="en-US" sz="1050" b="0" i="0" dirty="0">
                <a:effectLst/>
                <a:latin typeface=".AppleSystemUIFontRounded-Regular"/>
              </a:rPr>
              <a:t> om je mindset om </a:t>
            </a:r>
            <a:r>
              <a:rPr lang="en-US" sz="1050" b="0" i="0" dirty="0" err="1">
                <a:effectLst/>
                <a:latin typeface=".AppleSystemUIFontRounded-Regular"/>
              </a:rPr>
              <a:t>te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buigen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naar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een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groeigerichte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mentaliteit</a:t>
            </a:r>
            <a:r>
              <a:rPr lang="en-US" sz="1050" b="0" i="0" dirty="0">
                <a:effectLst/>
                <a:latin typeface=".AppleSystemUIFontRounded-Regular"/>
              </a:rPr>
              <a:t>?</a:t>
            </a:r>
            <a:endParaRPr lang="en-US" sz="900" dirty="0">
              <a:effectLst/>
              <a:latin typeface=".AppleSystemUIFontRounded"/>
            </a:endParaRPr>
          </a:p>
          <a:p>
            <a:r>
              <a:rPr lang="en-US" sz="1600" b="1" i="0" dirty="0" err="1">
                <a:effectLst/>
                <a:latin typeface=".AppleSystemUIFontRounded-Bold"/>
              </a:rPr>
              <a:t>Positie</a:t>
            </a:r>
            <a:endParaRPr lang="en-US" sz="1600" dirty="0">
              <a:effectLst/>
              <a:latin typeface=".AppleSystemUIFontRounded"/>
            </a:endParaRPr>
          </a:p>
          <a:p>
            <a:pPr lvl="1"/>
            <a:r>
              <a:rPr lang="en-US" sz="1050" b="0" i="1" dirty="0">
                <a:effectLst/>
                <a:latin typeface=".SFNS-RegularItalic"/>
              </a:rPr>
              <a:t>Wat ga je morgen </a:t>
            </a:r>
            <a:r>
              <a:rPr lang="en-US" sz="1050" b="0" i="1" dirty="0" err="1">
                <a:effectLst/>
                <a:latin typeface=".SFNS-RegularItalic"/>
              </a:rPr>
              <a:t>anders</a:t>
            </a:r>
            <a:r>
              <a:rPr lang="en-US" sz="1050" b="0" i="1" dirty="0">
                <a:effectLst/>
                <a:latin typeface=".SFNS-RegularItalic"/>
              </a:rPr>
              <a:t> </a:t>
            </a:r>
            <a:r>
              <a:rPr lang="en-US" sz="1050" b="0" i="1" dirty="0" err="1">
                <a:effectLst/>
                <a:latin typeface=".SFNS-RegularItalic"/>
              </a:rPr>
              <a:t>doen</a:t>
            </a:r>
            <a:r>
              <a:rPr lang="en-US" sz="1050" b="0" i="1" dirty="0">
                <a:effectLst/>
                <a:latin typeface=".SFNS-RegularItalic"/>
              </a:rPr>
              <a:t> om je </a:t>
            </a:r>
            <a:r>
              <a:rPr lang="en-US" sz="1050" b="0" i="1" dirty="0" err="1">
                <a:effectLst/>
                <a:latin typeface=".SFNS-RegularItalic"/>
              </a:rPr>
              <a:t>positie</a:t>
            </a:r>
            <a:r>
              <a:rPr lang="en-US" sz="1050" b="0" i="1" dirty="0">
                <a:effectLst/>
                <a:latin typeface=".SFNS-RegularItalic"/>
              </a:rPr>
              <a:t> in de </a:t>
            </a:r>
            <a:r>
              <a:rPr lang="en-US" sz="1050" b="0" i="1" dirty="0" err="1">
                <a:effectLst/>
                <a:latin typeface=".SFNS-RegularItalic"/>
              </a:rPr>
              <a:t>markt</a:t>
            </a:r>
            <a:r>
              <a:rPr lang="en-US" sz="1050" b="0" i="1" dirty="0">
                <a:effectLst/>
                <a:latin typeface=".SFNS-RegularItalic"/>
              </a:rPr>
              <a:t> </a:t>
            </a:r>
            <a:r>
              <a:rPr lang="en-US" sz="1050" b="0" i="1" dirty="0" err="1">
                <a:effectLst/>
                <a:latin typeface=".SFNS-RegularItalic"/>
              </a:rPr>
              <a:t>te</a:t>
            </a:r>
            <a:r>
              <a:rPr lang="en-US" sz="1050" b="0" i="1" dirty="0">
                <a:effectLst/>
                <a:latin typeface=".SFNS-RegularItalic"/>
              </a:rPr>
              <a:t> </a:t>
            </a:r>
            <a:r>
              <a:rPr lang="en-US" sz="1050" b="0" i="1" dirty="0" err="1">
                <a:effectLst/>
                <a:latin typeface=".SFNS-RegularItalic"/>
              </a:rPr>
              <a:t>versterken</a:t>
            </a:r>
            <a:r>
              <a:rPr lang="en-US" sz="1050" b="0" i="1" dirty="0">
                <a:effectLst/>
                <a:latin typeface=".SFNS-RegularItalic"/>
              </a:rPr>
              <a:t>?</a:t>
            </a:r>
            <a:endParaRPr lang="en-US" sz="1050" dirty="0">
              <a:effectLst/>
              <a:latin typeface=".AppleSystemUIFont"/>
            </a:endParaRPr>
          </a:p>
          <a:p>
            <a:pPr lvl="1"/>
            <a:r>
              <a:rPr lang="en-US" sz="1050" b="0" i="0" dirty="0">
                <a:effectLst/>
                <a:latin typeface=".AppleSystemUIFontRounded-Regular"/>
              </a:rPr>
              <a:t>Hoe </a:t>
            </a:r>
            <a:r>
              <a:rPr lang="en-US" sz="1050" b="0" i="0" dirty="0" err="1">
                <a:effectLst/>
                <a:latin typeface=".AppleSystemUIFontRounded-Regular"/>
              </a:rPr>
              <a:t>zorg</a:t>
            </a:r>
            <a:r>
              <a:rPr lang="en-US" sz="1050" b="0" i="0" dirty="0">
                <a:effectLst/>
                <a:latin typeface=".AppleSystemUIFontRounded-Regular"/>
              </a:rPr>
              <a:t> je </a:t>
            </a:r>
            <a:r>
              <a:rPr lang="en-US" sz="1050" b="0" i="0" dirty="0" err="1">
                <a:effectLst/>
                <a:latin typeface=".AppleSystemUIFontRounded-Regular"/>
              </a:rPr>
              <a:t>ervoor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dat</a:t>
            </a:r>
            <a:r>
              <a:rPr lang="en-US" sz="1050" b="0" i="0" dirty="0">
                <a:effectLst/>
                <a:latin typeface=".AppleSystemUIFontRounded-Regular"/>
              </a:rPr>
              <a:t> je </a:t>
            </a:r>
            <a:r>
              <a:rPr lang="en-US" sz="1050" b="0" i="0" dirty="0" err="1">
                <a:effectLst/>
                <a:latin typeface=".AppleSystemUIFontRounded-Regular"/>
              </a:rPr>
              <a:t>unieke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waarde</a:t>
            </a:r>
            <a:r>
              <a:rPr lang="en-US" sz="1050" b="0" i="0" dirty="0">
                <a:effectLst/>
                <a:latin typeface=".AppleSystemUIFontRounded-Regular"/>
              </a:rPr>
              <a:t> morgen </a:t>
            </a:r>
            <a:r>
              <a:rPr lang="en-US" sz="1050" b="0" i="0" dirty="0" err="1">
                <a:effectLst/>
                <a:latin typeface=".AppleSystemUIFontRounded-Regular"/>
              </a:rPr>
              <a:t>beter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zichtbaar</a:t>
            </a:r>
            <a:r>
              <a:rPr lang="en-US" sz="1050" b="0" i="0" dirty="0">
                <a:effectLst/>
                <a:latin typeface=".AppleSystemUIFontRounded-Regular"/>
              </a:rPr>
              <a:t> is </a:t>
            </a:r>
            <a:r>
              <a:rPr lang="en-US" sz="1050" b="0" i="0" dirty="0" err="1">
                <a:effectLst/>
                <a:latin typeface=".AppleSystemUIFontRounded-Regular"/>
              </a:rPr>
              <a:t>voor</a:t>
            </a:r>
            <a:r>
              <a:rPr lang="en-US" sz="1050" b="0" i="0" dirty="0">
                <a:effectLst/>
                <a:latin typeface=".AppleSystemUIFontRounded-Regular"/>
              </a:rPr>
              <a:t> je </a:t>
            </a:r>
            <a:r>
              <a:rPr lang="en-US" sz="1050" b="0" i="0" dirty="0" err="1">
                <a:effectLst/>
                <a:latin typeface=".AppleSystemUIFontRounded-Regular"/>
              </a:rPr>
              <a:t>doelgroep</a:t>
            </a:r>
            <a:r>
              <a:rPr lang="en-US" sz="1050" b="0" i="0" dirty="0">
                <a:effectLst/>
                <a:latin typeface=".AppleSystemUIFontRounded-Regular"/>
              </a:rPr>
              <a:t>? Wat </a:t>
            </a:r>
            <a:r>
              <a:rPr lang="en-US" sz="1050" b="0" i="0" dirty="0" err="1">
                <a:effectLst/>
                <a:latin typeface=".AppleSystemUIFontRounded-Regular"/>
              </a:rPr>
              <a:t>heb</a:t>
            </a:r>
            <a:r>
              <a:rPr lang="en-US" sz="1050" b="0" i="0" dirty="0">
                <a:effectLst/>
                <a:latin typeface=".AppleSystemUIFontRounded-Regular"/>
              </a:rPr>
              <a:t> je </a:t>
            </a:r>
            <a:r>
              <a:rPr lang="en-US" sz="1050" b="0" i="0" dirty="0" err="1">
                <a:effectLst/>
                <a:latin typeface=".AppleSystemUIFontRounded-Regular"/>
              </a:rPr>
              <a:t>nodig</a:t>
            </a:r>
            <a:r>
              <a:rPr lang="en-US" sz="1050" b="0" i="0" dirty="0">
                <a:effectLst/>
                <a:latin typeface=".AppleSystemUIFontRounded-Regular"/>
              </a:rPr>
              <a:t> om </a:t>
            </a:r>
            <a:r>
              <a:rPr lang="en-US" sz="1050" b="0" i="0" dirty="0" err="1">
                <a:effectLst/>
                <a:latin typeface=".AppleSystemUIFontRounded-Regular"/>
              </a:rPr>
              <a:t>jezelf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sterker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te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positioneren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als</a:t>
            </a:r>
            <a:r>
              <a:rPr lang="en-US" sz="1050" b="0" i="0" dirty="0">
                <a:effectLst/>
                <a:latin typeface=".AppleSystemUIFontRounded-Regular"/>
              </a:rPr>
              <a:t> expert in </a:t>
            </a:r>
            <a:r>
              <a:rPr lang="en-US" sz="1050" b="0" i="0" dirty="0" err="1">
                <a:effectLst/>
                <a:latin typeface=".AppleSystemUIFontRounded-Regular"/>
              </a:rPr>
              <a:t>jouw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vakgebied</a:t>
            </a:r>
            <a:r>
              <a:rPr lang="en-US" sz="1050" b="0" i="0" dirty="0">
                <a:effectLst/>
                <a:latin typeface=".AppleSystemUIFontRounded-Regular"/>
              </a:rPr>
              <a:t>?</a:t>
            </a:r>
            <a:endParaRPr lang="en-US" sz="900" dirty="0">
              <a:effectLst/>
              <a:latin typeface=".AppleSystemUIFontRounded"/>
            </a:endParaRPr>
          </a:p>
          <a:p>
            <a:r>
              <a:rPr lang="en-US" sz="1600" b="1" i="0" dirty="0" err="1">
                <a:effectLst/>
                <a:latin typeface=".AppleSystemUIFontRounded-Bold"/>
              </a:rPr>
              <a:t>Commercieel</a:t>
            </a:r>
            <a:endParaRPr lang="en-US" sz="1600" dirty="0">
              <a:effectLst/>
              <a:latin typeface=".AppleSystemUIFontRounded"/>
            </a:endParaRPr>
          </a:p>
          <a:p>
            <a:pPr lvl="1"/>
            <a:r>
              <a:rPr lang="en-US" sz="1050" b="0" i="1" dirty="0">
                <a:effectLst/>
                <a:latin typeface=".SFNS-RegularItalic"/>
              </a:rPr>
              <a:t>Wat ga je morgen </a:t>
            </a:r>
            <a:r>
              <a:rPr lang="en-US" sz="1050" b="0" i="1" dirty="0" err="1">
                <a:effectLst/>
                <a:latin typeface=".SFNS-RegularItalic"/>
              </a:rPr>
              <a:t>anders</a:t>
            </a:r>
            <a:r>
              <a:rPr lang="en-US" sz="1050" b="0" i="1" dirty="0">
                <a:effectLst/>
                <a:latin typeface=".SFNS-RegularItalic"/>
              </a:rPr>
              <a:t> </a:t>
            </a:r>
            <a:r>
              <a:rPr lang="en-US" sz="1050" b="0" i="1" dirty="0" err="1">
                <a:effectLst/>
                <a:latin typeface=".SFNS-RegularItalic"/>
              </a:rPr>
              <a:t>doen</a:t>
            </a:r>
            <a:r>
              <a:rPr lang="en-US" sz="1050" b="0" i="1" dirty="0">
                <a:effectLst/>
                <a:latin typeface=".SFNS-RegularItalic"/>
              </a:rPr>
              <a:t> om je </a:t>
            </a:r>
            <a:r>
              <a:rPr lang="en-US" sz="1050" b="0" i="1" dirty="0" err="1">
                <a:effectLst/>
                <a:latin typeface=".SFNS-RegularItalic"/>
              </a:rPr>
              <a:t>commerciële</a:t>
            </a:r>
            <a:r>
              <a:rPr lang="en-US" sz="1050" b="0" i="1" dirty="0">
                <a:effectLst/>
                <a:latin typeface=".SFNS-RegularItalic"/>
              </a:rPr>
              <a:t> </a:t>
            </a:r>
            <a:r>
              <a:rPr lang="en-US" sz="1050" b="0" i="1" dirty="0" err="1">
                <a:effectLst/>
                <a:latin typeface=".SFNS-RegularItalic"/>
              </a:rPr>
              <a:t>resultaten</a:t>
            </a:r>
            <a:r>
              <a:rPr lang="en-US" sz="1050" b="0" i="1" dirty="0">
                <a:effectLst/>
                <a:latin typeface=".SFNS-RegularItalic"/>
              </a:rPr>
              <a:t> </a:t>
            </a:r>
            <a:r>
              <a:rPr lang="en-US" sz="1050" b="0" i="1" dirty="0" err="1">
                <a:effectLst/>
                <a:latin typeface=".SFNS-RegularItalic"/>
              </a:rPr>
              <a:t>te</a:t>
            </a:r>
            <a:r>
              <a:rPr lang="en-US" sz="1050" b="0" i="1" dirty="0">
                <a:effectLst/>
                <a:latin typeface=".SFNS-RegularItalic"/>
              </a:rPr>
              <a:t> </a:t>
            </a:r>
            <a:r>
              <a:rPr lang="en-US" sz="1050" b="0" i="1" dirty="0" err="1">
                <a:effectLst/>
                <a:latin typeface=".SFNS-RegularItalic"/>
              </a:rPr>
              <a:t>verbeteren</a:t>
            </a:r>
            <a:r>
              <a:rPr lang="en-US" sz="1050" b="0" i="1" dirty="0">
                <a:effectLst/>
                <a:latin typeface=".SFNS-RegularItalic"/>
              </a:rPr>
              <a:t>?</a:t>
            </a:r>
            <a:endParaRPr lang="en-US" sz="1050" dirty="0">
              <a:effectLst/>
              <a:latin typeface=".AppleSystemUIFont"/>
            </a:endParaRPr>
          </a:p>
          <a:p>
            <a:pPr lvl="1"/>
            <a:r>
              <a:rPr lang="en-US" sz="1050" b="0" i="0" dirty="0" err="1">
                <a:effectLst/>
                <a:latin typeface=".AppleSystemUIFontRounded-Regular"/>
              </a:rPr>
              <a:t>Welke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stap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zet</a:t>
            </a:r>
            <a:r>
              <a:rPr lang="en-US" sz="1050" b="0" i="0" dirty="0">
                <a:effectLst/>
                <a:latin typeface=".AppleSystemUIFontRounded-Regular"/>
              </a:rPr>
              <a:t> je morgen om </a:t>
            </a:r>
            <a:r>
              <a:rPr lang="en-US" sz="1050" b="0" i="0" dirty="0" err="1">
                <a:effectLst/>
                <a:latin typeface=".AppleSystemUIFontRounded-Regular"/>
              </a:rPr>
              <a:t>nieuwe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klanten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aan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te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trekken</a:t>
            </a:r>
            <a:r>
              <a:rPr lang="en-US" sz="1050" b="0" i="0" dirty="0">
                <a:effectLst/>
                <a:latin typeface=".AppleSystemUIFontRounded-Regular"/>
              </a:rPr>
              <a:t> of je </a:t>
            </a:r>
            <a:r>
              <a:rPr lang="en-US" sz="1050" b="0" i="0" dirty="0" err="1">
                <a:effectLst/>
                <a:latin typeface=".AppleSystemUIFontRounded-Regular"/>
              </a:rPr>
              <a:t>aanbod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te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verbeteren</a:t>
            </a:r>
            <a:r>
              <a:rPr lang="en-US" sz="1050" b="0" i="0" dirty="0">
                <a:effectLst/>
                <a:latin typeface=".AppleSystemUIFontRounded-Regular"/>
              </a:rPr>
              <a:t>? Wat </a:t>
            </a:r>
            <a:r>
              <a:rPr lang="en-US" sz="1050" b="0" i="0" dirty="0" err="1">
                <a:effectLst/>
                <a:latin typeface=".AppleSystemUIFontRounded-Regular"/>
              </a:rPr>
              <a:t>heb</a:t>
            </a:r>
            <a:r>
              <a:rPr lang="en-US" sz="1050" b="0" i="0" dirty="0">
                <a:effectLst/>
                <a:latin typeface=".AppleSystemUIFontRounded-Regular"/>
              </a:rPr>
              <a:t> je </a:t>
            </a:r>
            <a:r>
              <a:rPr lang="en-US" sz="1050" b="0" i="0" dirty="0" err="1">
                <a:effectLst/>
                <a:latin typeface=".AppleSystemUIFontRounded-Regular"/>
              </a:rPr>
              <a:t>nodig</a:t>
            </a:r>
            <a:r>
              <a:rPr lang="en-US" sz="1050" b="0" i="0" dirty="0">
                <a:effectLst/>
                <a:latin typeface=".AppleSystemUIFontRounded-Regular"/>
              </a:rPr>
              <a:t> om je </a:t>
            </a:r>
            <a:r>
              <a:rPr lang="en-US" sz="1050" b="0" i="0" dirty="0" err="1">
                <a:effectLst/>
                <a:latin typeface=".AppleSystemUIFontRounded-Regular"/>
              </a:rPr>
              <a:t>verkoopstrategie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effectiever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te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maken</a:t>
            </a:r>
            <a:r>
              <a:rPr lang="en-US" sz="1050" b="0" i="0" dirty="0">
                <a:effectLst/>
                <a:latin typeface=".AppleSystemUIFontRounded-Regular"/>
              </a:rPr>
              <a:t>?</a:t>
            </a:r>
            <a:endParaRPr lang="en-US" sz="1050" dirty="0">
              <a:effectLst/>
              <a:latin typeface=".AppleSystemUIFontRounded"/>
            </a:endParaRPr>
          </a:p>
          <a:p>
            <a:r>
              <a:rPr lang="en-US" sz="1600" b="1" i="0" dirty="0" err="1">
                <a:effectLst/>
                <a:latin typeface=".AppleSystemUIFontRounded-Bold"/>
              </a:rPr>
              <a:t>Opschaling</a:t>
            </a:r>
            <a:endParaRPr lang="en-US" sz="1300" dirty="0">
              <a:effectLst/>
              <a:latin typeface=".AppleSystemUIFontRounded"/>
            </a:endParaRPr>
          </a:p>
          <a:p>
            <a:pPr lvl="1"/>
            <a:r>
              <a:rPr lang="en-US" sz="1050" b="0" i="1" dirty="0">
                <a:effectLst/>
                <a:latin typeface=".SFNS-RegularItalic"/>
              </a:rPr>
              <a:t>Wat ga je morgen </a:t>
            </a:r>
            <a:r>
              <a:rPr lang="en-US" sz="1050" b="0" i="1" dirty="0" err="1">
                <a:effectLst/>
                <a:latin typeface=".SFNS-RegularItalic"/>
              </a:rPr>
              <a:t>anders</a:t>
            </a:r>
            <a:r>
              <a:rPr lang="en-US" sz="1050" b="0" i="1" dirty="0">
                <a:effectLst/>
                <a:latin typeface=".SFNS-RegularItalic"/>
              </a:rPr>
              <a:t> </a:t>
            </a:r>
            <a:r>
              <a:rPr lang="en-US" sz="1050" b="0" i="1" dirty="0" err="1">
                <a:effectLst/>
                <a:latin typeface=".SFNS-RegularItalic"/>
              </a:rPr>
              <a:t>doen</a:t>
            </a:r>
            <a:r>
              <a:rPr lang="en-US" sz="1050" b="0" i="1" dirty="0">
                <a:effectLst/>
                <a:latin typeface=".SFNS-RegularItalic"/>
              </a:rPr>
              <a:t> om je </a:t>
            </a:r>
            <a:r>
              <a:rPr lang="en-US" sz="1050" b="0" i="1" dirty="0" err="1">
                <a:effectLst/>
                <a:latin typeface=".SFNS-RegularItalic"/>
              </a:rPr>
              <a:t>bedrijf</a:t>
            </a:r>
            <a:r>
              <a:rPr lang="en-US" sz="1050" b="0" i="1" dirty="0">
                <a:effectLst/>
                <a:latin typeface=".SFNS-RegularItalic"/>
              </a:rPr>
              <a:t> op </a:t>
            </a:r>
            <a:r>
              <a:rPr lang="en-US" sz="1050" b="0" i="1" dirty="0" err="1">
                <a:effectLst/>
                <a:latin typeface=".SFNS-RegularItalic"/>
              </a:rPr>
              <a:t>te</a:t>
            </a:r>
            <a:r>
              <a:rPr lang="en-US" sz="1050" b="0" i="1" dirty="0">
                <a:effectLst/>
                <a:latin typeface=".SFNS-RegularItalic"/>
              </a:rPr>
              <a:t> </a:t>
            </a:r>
            <a:r>
              <a:rPr lang="en-US" sz="1050" b="0" i="1" dirty="0" err="1">
                <a:effectLst/>
                <a:latin typeface=".SFNS-RegularItalic"/>
              </a:rPr>
              <a:t>schalen</a:t>
            </a:r>
            <a:r>
              <a:rPr lang="en-US" sz="1050" b="0" i="1" dirty="0">
                <a:effectLst/>
                <a:latin typeface=".SFNS-RegularItalic"/>
              </a:rPr>
              <a:t>?</a:t>
            </a:r>
            <a:endParaRPr lang="en-US" sz="1050" dirty="0">
              <a:effectLst/>
              <a:latin typeface=".AppleSystemUIFont"/>
            </a:endParaRPr>
          </a:p>
          <a:p>
            <a:pPr lvl="1"/>
            <a:r>
              <a:rPr lang="en-US" sz="1050" b="0" i="0" dirty="0">
                <a:effectLst/>
                <a:latin typeface=".AppleSystemUIFontRounded-Regular"/>
              </a:rPr>
              <a:t>Wat </a:t>
            </a:r>
            <a:r>
              <a:rPr lang="en-US" sz="1050" b="0" i="0" dirty="0" err="1">
                <a:effectLst/>
                <a:latin typeface=".AppleSystemUIFontRounded-Regular"/>
              </a:rPr>
              <a:t>kun</a:t>
            </a:r>
            <a:r>
              <a:rPr lang="en-US" sz="1050" b="0" i="0" dirty="0">
                <a:effectLst/>
                <a:latin typeface=".AppleSystemUIFontRounded-Regular"/>
              </a:rPr>
              <a:t> je morgen </a:t>
            </a:r>
            <a:r>
              <a:rPr lang="en-US" sz="1050" b="0" i="0" dirty="0" err="1">
                <a:effectLst/>
                <a:latin typeface=".AppleSystemUIFontRounded-Regular"/>
              </a:rPr>
              <a:t>automatiseren</a:t>
            </a:r>
            <a:r>
              <a:rPr lang="en-US" sz="1050" b="0" i="0" dirty="0">
                <a:effectLst/>
                <a:latin typeface=".AppleSystemUIFontRounded-Regular"/>
              </a:rPr>
              <a:t> of </a:t>
            </a:r>
            <a:r>
              <a:rPr lang="en-US" sz="1050" b="0" i="0" dirty="0" err="1">
                <a:effectLst/>
                <a:latin typeface=".AppleSystemUIFontRounded-Regular"/>
              </a:rPr>
              <a:t>uitbesteden</a:t>
            </a:r>
            <a:r>
              <a:rPr lang="en-US" sz="1050" b="0" i="0" dirty="0">
                <a:effectLst/>
                <a:latin typeface=".AppleSystemUIFontRounded-Regular"/>
              </a:rPr>
              <a:t> om </a:t>
            </a:r>
            <a:r>
              <a:rPr lang="en-US" sz="1050" b="0" i="0" dirty="0" err="1">
                <a:effectLst/>
                <a:latin typeface=".AppleSystemUIFontRounded-Regular"/>
              </a:rPr>
              <a:t>meer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tijd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te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creëren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voor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groei</a:t>
            </a:r>
            <a:r>
              <a:rPr lang="en-US" sz="1050" b="0" i="0" dirty="0">
                <a:effectLst/>
                <a:latin typeface=".AppleSystemUIFontRounded-Regular"/>
              </a:rPr>
              <a:t>? Wat </a:t>
            </a:r>
            <a:r>
              <a:rPr lang="en-US" sz="1050" b="0" i="0" dirty="0" err="1">
                <a:effectLst/>
                <a:latin typeface=".AppleSystemUIFontRounded-Regular"/>
              </a:rPr>
              <a:t>heb</a:t>
            </a:r>
            <a:r>
              <a:rPr lang="en-US" sz="1050" b="0" i="0" dirty="0">
                <a:effectLst/>
                <a:latin typeface=".AppleSystemUIFontRounded-Regular"/>
              </a:rPr>
              <a:t> je </a:t>
            </a:r>
            <a:r>
              <a:rPr lang="en-US" sz="1050" b="0" i="0" dirty="0" err="1">
                <a:effectLst/>
                <a:latin typeface=".AppleSystemUIFontRounded-Regular"/>
              </a:rPr>
              <a:t>nodig</a:t>
            </a:r>
            <a:r>
              <a:rPr lang="en-US" sz="1050" b="0" i="0" dirty="0">
                <a:effectLst/>
                <a:latin typeface=".AppleSystemUIFontRounded-Regular"/>
              </a:rPr>
              <a:t> om je </a:t>
            </a:r>
            <a:r>
              <a:rPr lang="en-US" sz="1050" b="0" i="0" dirty="0" err="1">
                <a:effectLst/>
                <a:latin typeface=".AppleSystemUIFontRounded-Regular"/>
              </a:rPr>
              <a:t>bedrijf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te</a:t>
            </a:r>
            <a:r>
              <a:rPr lang="en-US" sz="1050" b="0" i="0" dirty="0">
                <a:effectLst/>
                <a:latin typeface=".AppleSystemUIFontRounded-Regular"/>
              </a:rPr>
              <a:t> laten </a:t>
            </a:r>
            <a:r>
              <a:rPr lang="en-US" sz="1050" b="0" i="0" dirty="0" err="1">
                <a:effectLst/>
                <a:latin typeface=".AppleSystemUIFontRounded-Regular"/>
              </a:rPr>
              <a:t>schalen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zonder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kwaliteit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te</a:t>
            </a:r>
            <a:r>
              <a:rPr lang="en-US" sz="1050" b="0" i="0" dirty="0">
                <a:effectLst/>
                <a:latin typeface=".AppleSystemUIFontRounded-Regular"/>
              </a:rPr>
              <a:t> </a:t>
            </a:r>
            <a:r>
              <a:rPr lang="en-US" sz="1050" b="0" i="0" dirty="0" err="1">
                <a:effectLst/>
                <a:latin typeface=".AppleSystemUIFontRounded-Regular"/>
              </a:rPr>
              <a:t>verliezen</a:t>
            </a:r>
            <a:r>
              <a:rPr lang="en-US" sz="1050" b="0" i="0" dirty="0">
                <a:effectLst/>
                <a:latin typeface=".AppleSystemUIFontRounded-Regular"/>
              </a:rPr>
              <a:t>?</a:t>
            </a:r>
            <a:endParaRPr lang="en-US" sz="1050" dirty="0">
              <a:effectLst/>
              <a:latin typeface=".AppleSystemUIFontRounded"/>
            </a:endParaRPr>
          </a:p>
        </p:txBody>
      </p:sp>
    </p:spTree>
    <p:extLst>
      <p:ext uri="{BB962C8B-B14F-4D97-AF65-F5344CB8AC3E}">
        <p14:creationId xmlns:p14="http://schemas.microsoft.com/office/powerpoint/2010/main" val="322850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B150-7C7D-7500-322C-1C1BDA9F6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81A1C"/>
                </a:solidFill>
                <a:effectLst/>
                <a:latin typeface="Helvetica Neue" panose="02000503000000020004" pitchFamily="2" charset="0"/>
              </a:rPr>
              <a:t>TMA Academy: Rollen </a:t>
            </a:r>
            <a:r>
              <a:rPr lang="en-US" b="1" dirty="0" err="1">
                <a:solidFill>
                  <a:srgbClr val="181A1C"/>
                </a:solidFill>
                <a:effectLst/>
                <a:latin typeface="Helvetica Neue" panose="02000503000000020004" pitchFamily="2" charset="0"/>
              </a:rPr>
              <a:t>binnen</a:t>
            </a:r>
            <a:r>
              <a:rPr lang="en-US" b="1" dirty="0">
                <a:solidFill>
                  <a:srgbClr val="181A1C"/>
                </a:solidFill>
                <a:effectLst/>
                <a:latin typeface="Helvetica Neue" panose="02000503000000020004" pitchFamily="2" charset="0"/>
              </a:rPr>
              <a:t> je </a:t>
            </a:r>
            <a:r>
              <a:rPr lang="en-US" b="1" dirty="0" err="1">
                <a:solidFill>
                  <a:srgbClr val="181A1C"/>
                </a:solidFill>
                <a:effectLst/>
                <a:latin typeface="Helvetica Neue" panose="02000503000000020004" pitchFamily="2" charset="0"/>
              </a:rPr>
              <a:t>bereik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AA7DAE-B705-F90E-C2EA-1B00009BB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234823"/>
              </p:ext>
            </p:extLst>
          </p:nvPr>
        </p:nvGraphicFramePr>
        <p:xfrm>
          <a:off x="838200" y="2055813"/>
          <a:ext cx="10515600" cy="32004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99220164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09896045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9200"/>
                          </a:solidFill>
                          <a:effectLst/>
                        </a:rPr>
                        <a:t>Rol: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9200"/>
                          </a:solidFill>
                          <a:effectLst/>
                        </a:rPr>
                        <a:t>Inhoud: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1281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US" b="1" i="0">
                          <a:effectLst/>
                          <a:latin typeface=".AppleSystemUIFontRounded-Bold"/>
                        </a:rPr>
                        <a:t>Dienstverlener</a:t>
                      </a:r>
                      <a:endParaRPr lang="en-US" b="1">
                        <a:effectLst/>
                        <a:latin typeface=".AppleSystemUIFontRounded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Met de opgedane kennis en software kun je zelf nieuwe dienstverlening ontwikkelen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9701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US" b="1" i="0">
                          <a:effectLst/>
                          <a:latin typeface=".AppleSystemUIFontRounded-Bold"/>
                        </a:rPr>
                        <a:t>Consultant</a:t>
                      </a:r>
                      <a:endParaRPr lang="en-US" b="1">
                        <a:effectLst/>
                        <a:latin typeface=".AppleSystemUIFontRounded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Je adviseert en ondersteunt klanten op organisatie niveau welke mogelijkheden er zijn.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5601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US" b="1" i="0" dirty="0">
                          <a:effectLst/>
                          <a:latin typeface=".AppleSystemUIFontRounded-Bold"/>
                        </a:rPr>
                        <a:t>Trainer</a:t>
                      </a:r>
                      <a:endParaRPr lang="en-US" b="1" dirty="0">
                        <a:effectLst/>
                        <a:latin typeface=".AppleSystemUIFontRounded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Als trainer kun je professionals activeren om zelfredzaam te worden in de toepassing van van talentmanagement conform de TMA methode.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1162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US" b="1" i="0">
                          <a:effectLst/>
                          <a:latin typeface=".AppleSystemUIFontRounded-Bold"/>
                        </a:rPr>
                        <a:t>Partner</a:t>
                      </a:r>
                      <a:endParaRPr lang="en-US" b="1">
                        <a:effectLst/>
                        <a:latin typeface=".AppleSystemUIFontRounded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Je </a:t>
                      </a:r>
                      <a:r>
                        <a:rPr lang="en-US" dirty="0" err="1">
                          <a:effectLst/>
                        </a:rPr>
                        <a:t>treedt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als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samenwerkingspartner</a:t>
                      </a:r>
                      <a:r>
                        <a:rPr lang="en-US" dirty="0">
                          <a:effectLst/>
                        </a:rPr>
                        <a:t> op om talent management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10518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11CFBEA-1BFE-73D4-F263-BB4D135C0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grey background with white text&#10;&#10;Description automatically generated">
            <a:extLst>
              <a:ext uri="{FF2B5EF4-FFF2-40B4-BE49-F238E27FC236}">
                <a16:creationId xmlns:a16="http://schemas.microsoft.com/office/drawing/2014/main" id="{C7EAE23E-DEED-591A-51F6-2AB23C691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621338"/>
            <a:ext cx="7772400" cy="1117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534CC1-01EC-80ED-D563-217756E096C0}"/>
              </a:ext>
            </a:extLst>
          </p:cNvPr>
          <p:cNvSpPr txBox="1"/>
          <p:nvPr/>
        </p:nvSpPr>
        <p:spPr>
          <a:xfrm>
            <a:off x="3629892" y="60922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i="0" dirty="0">
                <a:solidFill>
                  <a:schemeClr val="bg1"/>
                </a:solidFill>
                <a:effectLst/>
                <a:latin typeface=".AppleSystemUIFontRounded-Light"/>
              </a:rPr>
              <a:t>Andre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.AppleSystemUIFontRounded-Light"/>
              </a:rPr>
              <a:t>Blom</a:t>
            </a:r>
            <a:endParaRPr lang="en-US" dirty="0">
              <a:solidFill>
                <a:schemeClr val="bg1"/>
              </a:solidFill>
              <a:effectLst/>
              <a:latin typeface=".AppleSystemUIFontRounded"/>
            </a:endParaRPr>
          </a:p>
          <a:p>
            <a:pPr algn="r"/>
            <a:r>
              <a:rPr lang="en-US" b="0" i="0" dirty="0" err="1">
                <a:solidFill>
                  <a:schemeClr val="bg1"/>
                </a:solidFill>
                <a:effectLst/>
                <a:latin typeface=".AppleSystemUIFontRounded-Light"/>
              </a:rPr>
              <a:t>a.blom@tmatalents.com</a:t>
            </a:r>
            <a:endParaRPr lang="en-US" dirty="0">
              <a:solidFill>
                <a:schemeClr val="bg1"/>
              </a:solidFill>
              <a:effectLst/>
              <a:latin typeface=".AppleSystemUIFontRounded"/>
            </a:endParaRPr>
          </a:p>
        </p:txBody>
      </p:sp>
    </p:spTree>
    <p:extLst>
      <p:ext uri="{BB962C8B-B14F-4D97-AF65-F5344CB8AC3E}">
        <p14:creationId xmlns:p14="http://schemas.microsoft.com/office/powerpoint/2010/main" val="4265177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894</Words>
  <Application>Microsoft Macintosh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.AppleSystemUIFont</vt:lpstr>
      <vt:lpstr>.AppleSystemUIFontRounded</vt:lpstr>
      <vt:lpstr>.AppleSystemUIFontRounded-Bold</vt:lpstr>
      <vt:lpstr>.AppleSystemUIFontRounded-Light</vt:lpstr>
      <vt:lpstr>.AppleSystemUIFontRounded-Regular</vt:lpstr>
      <vt:lpstr>.SFNS-RegularItalic</vt:lpstr>
      <vt:lpstr>Aptos</vt:lpstr>
      <vt:lpstr>Aptos Display</vt:lpstr>
      <vt:lpstr>Arial</vt:lpstr>
      <vt:lpstr>Calibri</vt:lpstr>
      <vt:lpstr>Helvetica Neue</vt:lpstr>
      <vt:lpstr>Office Theme</vt:lpstr>
      <vt:lpstr>TMA Academy als business driver</vt:lpstr>
      <vt:lpstr>TMA Academy voor Integraal Talent Management </vt:lpstr>
      <vt:lpstr> TMA Academy; het fundament</vt:lpstr>
      <vt:lpstr>TMA Academy; een Buy-in’ benadering</vt:lpstr>
      <vt:lpstr>TMA Academy; Actief leren met impact</vt:lpstr>
      <vt:lpstr>TMA Academy - TMS</vt:lpstr>
      <vt:lpstr>TMA Academy: Spin off voor jouw dienstverlening?</vt:lpstr>
      <vt:lpstr>Wat ga jij morgen anders doen en wat heb je nodig?</vt:lpstr>
      <vt:lpstr>TMA Academy: Rollen binnen je bereik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Yazan Hammad</dc:creator>
  <cp:lastModifiedBy>Yazan Hammad</cp:lastModifiedBy>
  <cp:revision>1</cp:revision>
  <dcterms:created xsi:type="dcterms:W3CDTF">2024-09-19T10:42:50Z</dcterms:created>
  <dcterms:modified xsi:type="dcterms:W3CDTF">2024-09-19T10:59:13Z</dcterms:modified>
</cp:coreProperties>
</file>